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43" r:id="rId16"/>
  </p:sldMasterIdLst>
  <p:notesMasterIdLst>
    <p:notesMasterId r:id="rId45"/>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543E34"/>
                </a:solidFill>
                <a:latin typeface="Gill Sans Nova Light"/>
              </a:rPr>
              <a:t>Click to move the slide</a:t>
            </a:r>
          </a:p>
        </p:txBody>
      </p:sp>
      <p:sp>
        <p:nvSpPr>
          <p:cNvPr id="69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69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694" name="PlaceHolder 4"/>
          <p:cNvSpPr>
            <a:spLocks noGrp="1"/>
          </p:cNvSpPr>
          <p:nvPr>
            <p:ph type="dt" idx="9"/>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695" name="PlaceHolder 5"/>
          <p:cNvSpPr>
            <a:spLocks noGrp="1"/>
          </p:cNvSpPr>
          <p:nvPr>
            <p:ph type="ftr" idx="10"/>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696" name="PlaceHolder 6"/>
          <p:cNvSpPr>
            <a:spLocks noGrp="1"/>
          </p:cNvSpPr>
          <p:nvPr>
            <p:ph type="sldNum" idx="11"/>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CE1AF796-4B27-4BFB-95C7-68147C696154}"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noRot="1" noChangeAspect="1"/>
          </p:cNvSpPr>
          <p:nvPr>
            <p:ph type="sldImg"/>
          </p:nvPr>
        </p:nvSpPr>
        <p:spPr>
          <a:xfrm>
            <a:off x="685800" y="1143000"/>
            <a:ext cx="5486400" cy="3086100"/>
          </a:xfrm>
          <a:prstGeom prst="rect">
            <a:avLst/>
          </a:prstGeom>
          <a:ln w="0">
            <a:noFill/>
          </a:ln>
        </p:spPr>
      </p:sp>
      <p:sp>
        <p:nvSpPr>
          <p:cNvPr id="77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80"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EB647AA-EF4F-49CF-8F91-80DA2E17FA6D}" type="slidenum">
              <a:rPr lang="en-US" sz="1200" b="0" strike="noStrike" spc="-1">
                <a:latin typeface="Times New Roman"/>
              </a:rPr>
              <a:t>1</a:t>
            </a:fld>
            <a:endParaRPr lang="en-IN"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PlaceHolder 1"/>
          <p:cNvSpPr>
            <a:spLocks noGrp="1" noRot="1" noChangeAspect="1"/>
          </p:cNvSpPr>
          <p:nvPr>
            <p:ph type="sldImg"/>
          </p:nvPr>
        </p:nvSpPr>
        <p:spPr>
          <a:xfrm>
            <a:off x="685800" y="1143000"/>
            <a:ext cx="5486040" cy="3085920"/>
          </a:xfrm>
          <a:prstGeom prst="rect">
            <a:avLst/>
          </a:prstGeom>
          <a:ln w="0">
            <a:noFill/>
          </a:ln>
        </p:spPr>
      </p:sp>
      <p:sp>
        <p:nvSpPr>
          <p:cNvPr id="80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07"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1A3F73F-DE03-44B4-A154-644CE2F886C5}" type="slidenum">
              <a:rPr lang="en-US" sz="1200" b="0" strike="noStrike" spc="-1">
                <a:latin typeface="Times New Roman"/>
              </a:rPr>
              <a:t>10</a:t>
            </a:fld>
            <a:endParaRPr lang="en-IN"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PlaceHolder 1"/>
          <p:cNvSpPr>
            <a:spLocks noGrp="1" noRot="1" noChangeAspect="1"/>
          </p:cNvSpPr>
          <p:nvPr>
            <p:ph type="sldImg"/>
          </p:nvPr>
        </p:nvSpPr>
        <p:spPr>
          <a:xfrm>
            <a:off x="685800" y="1143000"/>
            <a:ext cx="5486040" cy="3085920"/>
          </a:xfrm>
          <a:prstGeom prst="rect">
            <a:avLst/>
          </a:prstGeom>
          <a:ln w="0">
            <a:noFill/>
          </a:ln>
        </p:spPr>
      </p:sp>
      <p:sp>
        <p:nvSpPr>
          <p:cNvPr id="80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10"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37A0929-AFE0-4CCC-B3CE-F5E40C28C98A}" type="slidenum">
              <a:rPr lang="en-US" sz="1200" b="0" strike="noStrike" spc="-1">
                <a:latin typeface="Times New Roman"/>
              </a:rPr>
              <a:t>11</a:t>
            </a:fld>
            <a:endParaRPr lang="en-IN"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noRot="1" noChangeAspect="1"/>
          </p:cNvSpPr>
          <p:nvPr>
            <p:ph type="sldImg"/>
          </p:nvPr>
        </p:nvSpPr>
        <p:spPr>
          <a:xfrm>
            <a:off x="685800" y="1143000"/>
            <a:ext cx="5486040" cy="3085920"/>
          </a:xfrm>
          <a:prstGeom prst="rect">
            <a:avLst/>
          </a:prstGeom>
          <a:ln w="0">
            <a:noFill/>
          </a:ln>
        </p:spPr>
      </p:sp>
      <p:sp>
        <p:nvSpPr>
          <p:cNvPr id="81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13"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6968AC2-3938-40CC-98CC-D57B94561428}" type="slidenum">
              <a:rPr lang="en-US" sz="1200" b="0" strike="noStrike" spc="-1">
                <a:latin typeface="Times New Roman"/>
              </a:rPr>
              <a:t>12</a:t>
            </a:fld>
            <a:endParaRPr lang="en-IN"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685800" y="1143000"/>
            <a:ext cx="5486040" cy="3085920"/>
          </a:xfrm>
          <a:prstGeom prst="rect">
            <a:avLst/>
          </a:prstGeom>
          <a:ln w="0">
            <a:noFill/>
          </a:ln>
        </p:spPr>
      </p:sp>
      <p:sp>
        <p:nvSpPr>
          <p:cNvPr id="81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16"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ED54AB6-AF5A-4AB1-AF30-837069E854C7}" type="slidenum">
              <a:rPr lang="en-US" sz="1200" b="0" strike="noStrike" spc="-1">
                <a:latin typeface="Times New Roman"/>
              </a:rPr>
              <a:t>13</a:t>
            </a:fld>
            <a:endParaRPr lang="en-IN"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PlaceHolder 1"/>
          <p:cNvSpPr>
            <a:spLocks noGrp="1" noRot="1" noChangeAspect="1"/>
          </p:cNvSpPr>
          <p:nvPr>
            <p:ph type="sldImg"/>
          </p:nvPr>
        </p:nvSpPr>
        <p:spPr>
          <a:xfrm>
            <a:off x="685800" y="1143000"/>
            <a:ext cx="5486040" cy="3085920"/>
          </a:xfrm>
          <a:prstGeom prst="rect">
            <a:avLst/>
          </a:prstGeom>
          <a:ln w="0">
            <a:noFill/>
          </a:ln>
        </p:spPr>
      </p:sp>
      <p:sp>
        <p:nvSpPr>
          <p:cNvPr id="81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19"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3213212-A797-434D-B0ED-AE3782DC6C33}" type="slidenum">
              <a:rPr lang="en-US" sz="1200" b="0" strike="noStrike" spc="-1">
                <a:latin typeface="Times New Roman"/>
              </a:rPr>
              <a:t>14</a:t>
            </a:fld>
            <a:endParaRPr lang="en-IN"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PlaceHolder 1"/>
          <p:cNvSpPr>
            <a:spLocks noGrp="1" noRot="1" noChangeAspect="1"/>
          </p:cNvSpPr>
          <p:nvPr>
            <p:ph type="sldImg"/>
          </p:nvPr>
        </p:nvSpPr>
        <p:spPr>
          <a:xfrm>
            <a:off x="685800" y="1143000"/>
            <a:ext cx="5486040" cy="3085920"/>
          </a:xfrm>
          <a:prstGeom prst="rect">
            <a:avLst/>
          </a:prstGeom>
          <a:ln w="0">
            <a:noFill/>
          </a:ln>
        </p:spPr>
      </p:sp>
      <p:sp>
        <p:nvSpPr>
          <p:cNvPr id="82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22"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6D56FD0-0BAE-44C9-9EC9-EA30EF481304}" type="slidenum">
              <a:rPr lang="en-US" sz="1200" b="0" strike="noStrike" spc="-1">
                <a:latin typeface="Times New Roman"/>
              </a:rPr>
              <a:t>15</a:t>
            </a:fld>
            <a:endParaRPr lang="en-IN"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PlaceHolder 1"/>
          <p:cNvSpPr>
            <a:spLocks noGrp="1" noRot="1" noChangeAspect="1"/>
          </p:cNvSpPr>
          <p:nvPr>
            <p:ph type="sldImg"/>
          </p:nvPr>
        </p:nvSpPr>
        <p:spPr>
          <a:xfrm>
            <a:off x="685800" y="1143000"/>
            <a:ext cx="5486040" cy="3085920"/>
          </a:xfrm>
          <a:prstGeom prst="rect">
            <a:avLst/>
          </a:prstGeom>
          <a:ln w="0">
            <a:noFill/>
          </a:ln>
        </p:spPr>
      </p:sp>
      <p:sp>
        <p:nvSpPr>
          <p:cNvPr id="8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25"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A79992A-9BFA-4DA4-B855-830D1607B736}" type="slidenum">
              <a:rPr lang="en-US" sz="1200" b="0" strike="noStrike" spc="-1">
                <a:latin typeface="Times New Roman"/>
              </a:rPr>
              <a:t>16</a:t>
            </a:fld>
            <a:endParaRPr lang="en-IN"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PlaceHolder 1"/>
          <p:cNvSpPr>
            <a:spLocks noGrp="1" noRot="1" noChangeAspect="1"/>
          </p:cNvSpPr>
          <p:nvPr>
            <p:ph type="sldImg"/>
          </p:nvPr>
        </p:nvSpPr>
        <p:spPr>
          <a:xfrm>
            <a:off x="685800" y="1143000"/>
            <a:ext cx="5485680" cy="3085560"/>
          </a:xfrm>
          <a:prstGeom prst="rect">
            <a:avLst/>
          </a:prstGeom>
          <a:ln w="0">
            <a:noFill/>
          </a:ln>
        </p:spPr>
      </p:sp>
      <p:sp>
        <p:nvSpPr>
          <p:cNvPr id="82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28" name="PlaceHolder 3"/>
          <p:cNvSpPr>
            <a:spLocks noGrp="1"/>
          </p:cNvSpPr>
          <p:nvPr>
            <p:ph type="sldNum" idx="3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ED7D3C3B-D1D9-4734-8546-E9EA1F4A4666}" type="slidenum">
              <a:rPr lang="en-US" sz="1200" b="0" strike="noStrike" spc="-1">
                <a:latin typeface="Times New Roman"/>
              </a:rPr>
              <a:t>17</a:t>
            </a:fld>
            <a:endParaRPr lang="en-IN"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PlaceHolder 1"/>
          <p:cNvSpPr>
            <a:spLocks noGrp="1" noRot="1" noChangeAspect="1"/>
          </p:cNvSpPr>
          <p:nvPr>
            <p:ph type="sldImg"/>
          </p:nvPr>
        </p:nvSpPr>
        <p:spPr>
          <a:xfrm>
            <a:off x="685800" y="1143000"/>
            <a:ext cx="5485680" cy="3085560"/>
          </a:xfrm>
          <a:prstGeom prst="rect">
            <a:avLst/>
          </a:prstGeom>
          <a:ln w="0">
            <a:noFill/>
          </a:ln>
        </p:spPr>
      </p:sp>
      <p:sp>
        <p:nvSpPr>
          <p:cNvPr id="83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31" name="PlaceHolder 3"/>
          <p:cNvSpPr>
            <a:spLocks noGrp="1"/>
          </p:cNvSpPr>
          <p:nvPr>
            <p:ph type="sldNum" idx="3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6ADE5C13-7A04-4621-B3E0-1FE44821043E}" type="slidenum">
              <a:rPr lang="en-US" sz="1200" b="0" strike="noStrike" spc="-1">
                <a:latin typeface="Times New Roman"/>
              </a:rPr>
              <a:t>18</a:t>
            </a:fld>
            <a:endParaRPr lang="en-IN"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PlaceHolder 1"/>
          <p:cNvSpPr>
            <a:spLocks noGrp="1" noRot="1" noChangeAspect="1"/>
          </p:cNvSpPr>
          <p:nvPr>
            <p:ph type="sldImg"/>
          </p:nvPr>
        </p:nvSpPr>
        <p:spPr>
          <a:xfrm>
            <a:off x="685800" y="1143000"/>
            <a:ext cx="5485680" cy="3085560"/>
          </a:xfrm>
          <a:prstGeom prst="rect">
            <a:avLst/>
          </a:prstGeom>
          <a:ln w="0">
            <a:noFill/>
          </a:ln>
        </p:spPr>
      </p:sp>
      <p:sp>
        <p:nvSpPr>
          <p:cNvPr id="83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34" name="PlaceHolder 3"/>
          <p:cNvSpPr>
            <a:spLocks noGrp="1"/>
          </p:cNvSpPr>
          <p:nvPr>
            <p:ph type="sldNum" idx="3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6592C7C4-23A0-4CED-A192-8637BF8DD68C}" type="slidenum">
              <a:rPr lang="en-US" sz="1200" b="0" strike="noStrike" spc="-1">
                <a:latin typeface="Times New Roman"/>
              </a:rPr>
              <a:t>19</a:t>
            </a:fld>
            <a:endParaRPr lang="en-IN"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noRot="1" noChangeAspect="1"/>
          </p:cNvSpPr>
          <p:nvPr>
            <p:ph type="sldImg"/>
          </p:nvPr>
        </p:nvSpPr>
        <p:spPr>
          <a:xfrm>
            <a:off x="685800" y="1143000"/>
            <a:ext cx="5486400" cy="3086100"/>
          </a:xfrm>
          <a:prstGeom prst="rect">
            <a:avLst/>
          </a:prstGeom>
          <a:ln w="0">
            <a:noFill/>
          </a:ln>
        </p:spPr>
      </p:sp>
      <p:sp>
        <p:nvSpPr>
          <p:cNvPr id="78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83"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107A58B-DCD6-464B-8059-F6977775AF47}" type="slidenum">
              <a:rPr lang="en-US" sz="1200" b="0" strike="noStrike" spc="-1">
                <a:latin typeface="Times New Roman"/>
              </a:rPr>
              <a:t>2</a:t>
            </a:fld>
            <a:endParaRPr lang="en-IN"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PlaceHolder 1"/>
          <p:cNvSpPr>
            <a:spLocks noGrp="1" noRot="1" noChangeAspect="1"/>
          </p:cNvSpPr>
          <p:nvPr>
            <p:ph type="sldImg"/>
          </p:nvPr>
        </p:nvSpPr>
        <p:spPr>
          <a:xfrm>
            <a:off x="685800" y="1143000"/>
            <a:ext cx="5485680" cy="3085560"/>
          </a:xfrm>
          <a:prstGeom prst="rect">
            <a:avLst/>
          </a:prstGeom>
          <a:ln w="0">
            <a:noFill/>
          </a:ln>
        </p:spPr>
      </p:sp>
      <p:sp>
        <p:nvSpPr>
          <p:cNvPr id="83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37" name="PlaceHolder 3"/>
          <p:cNvSpPr>
            <a:spLocks noGrp="1"/>
          </p:cNvSpPr>
          <p:nvPr>
            <p:ph type="sldNum" idx="4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1EA55871-3B72-499E-9085-B17E0E366A60}" type="slidenum">
              <a:rPr lang="en-US" sz="1200" b="0" strike="noStrike" spc="-1">
                <a:latin typeface="Times New Roman"/>
              </a:rPr>
              <a:t>20</a:t>
            </a:fld>
            <a:endParaRPr lang="en-IN"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PlaceHolder 1"/>
          <p:cNvSpPr>
            <a:spLocks noGrp="1" noRot="1" noChangeAspect="1"/>
          </p:cNvSpPr>
          <p:nvPr>
            <p:ph type="sldImg"/>
          </p:nvPr>
        </p:nvSpPr>
        <p:spPr>
          <a:xfrm>
            <a:off x="685800" y="1143000"/>
            <a:ext cx="5485680" cy="3085560"/>
          </a:xfrm>
          <a:prstGeom prst="rect">
            <a:avLst/>
          </a:prstGeom>
          <a:ln w="0">
            <a:noFill/>
          </a:ln>
        </p:spPr>
      </p:sp>
      <p:sp>
        <p:nvSpPr>
          <p:cNvPr id="83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40" name="PlaceHolder 3"/>
          <p:cNvSpPr>
            <a:spLocks noGrp="1"/>
          </p:cNvSpPr>
          <p:nvPr>
            <p:ph type="sldNum" idx="4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0E395E8F-8516-4ABC-8626-E2A5C840EB4B}" type="slidenum">
              <a:rPr lang="en-US" sz="1200" b="0" strike="noStrike" spc="-1">
                <a:latin typeface="Times New Roman"/>
              </a:rPr>
              <a:t>21</a:t>
            </a:fld>
            <a:endParaRPr lang="en-IN"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PlaceHolder 1"/>
          <p:cNvSpPr>
            <a:spLocks noGrp="1" noRot="1" noChangeAspect="1"/>
          </p:cNvSpPr>
          <p:nvPr>
            <p:ph type="sldImg"/>
          </p:nvPr>
        </p:nvSpPr>
        <p:spPr>
          <a:xfrm>
            <a:off x="685800" y="1143000"/>
            <a:ext cx="5485680" cy="3085560"/>
          </a:xfrm>
          <a:prstGeom prst="rect">
            <a:avLst/>
          </a:prstGeom>
          <a:ln w="0">
            <a:noFill/>
          </a:ln>
        </p:spPr>
      </p:sp>
      <p:sp>
        <p:nvSpPr>
          <p:cNvPr id="84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43" name="PlaceHolder 3"/>
          <p:cNvSpPr>
            <a:spLocks noGrp="1"/>
          </p:cNvSpPr>
          <p:nvPr>
            <p:ph type="sldNum" idx="4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B8D5A1FE-EF5A-425F-B403-563AC999476F}" type="slidenum">
              <a:rPr lang="en-US" sz="1200" b="0" strike="noStrike" spc="-1">
                <a:latin typeface="Times New Roman"/>
              </a:rPr>
              <a:t>22</a:t>
            </a:fld>
            <a:endParaRPr lang="en-IN"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PlaceHolder 1"/>
          <p:cNvSpPr>
            <a:spLocks noGrp="1" noRot="1" noChangeAspect="1"/>
          </p:cNvSpPr>
          <p:nvPr>
            <p:ph type="sldImg"/>
          </p:nvPr>
        </p:nvSpPr>
        <p:spPr>
          <a:xfrm>
            <a:off x="685800" y="1143000"/>
            <a:ext cx="5486040" cy="3085920"/>
          </a:xfrm>
          <a:prstGeom prst="rect">
            <a:avLst/>
          </a:prstGeom>
          <a:ln w="0">
            <a:noFill/>
          </a:ln>
        </p:spPr>
      </p:sp>
      <p:sp>
        <p:nvSpPr>
          <p:cNvPr id="84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46"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5EA512-D206-4653-BE8C-D8858C7708F0}" type="slidenum">
              <a:rPr lang="en-US" sz="1200" b="0" strike="noStrike" spc="-1">
                <a:latin typeface="Times New Roman"/>
              </a:rPr>
              <a:t>23</a:t>
            </a:fld>
            <a:endParaRPr lang="en-IN"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PlaceHolder 1"/>
          <p:cNvSpPr>
            <a:spLocks noGrp="1" noRot="1" noChangeAspect="1"/>
          </p:cNvSpPr>
          <p:nvPr>
            <p:ph type="sldImg"/>
          </p:nvPr>
        </p:nvSpPr>
        <p:spPr>
          <a:xfrm>
            <a:off x="685800" y="1143000"/>
            <a:ext cx="5486040" cy="3085920"/>
          </a:xfrm>
          <a:prstGeom prst="rect">
            <a:avLst/>
          </a:prstGeom>
          <a:ln w="0">
            <a:noFill/>
          </a:ln>
        </p:spPr>
      </p:sp>
      <p:sp>
        <p:nvSpPr>
          <p:cNvPr id="84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49"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592DF53-9C4B-4965-9F53-63E7B497C82B}" type="slidenum">
              <a:rPr lang="en-US" sz="1200" b="0" strike="noStrike" spc="-1">
                <a:latin typeface="Times New Roman"/>
              </a:rPr>
              <a:t>24</a:t>
            </a:fld>
            <a:endParaRPr lang="en-IN"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040" cy="3085920"/>
          </a:xfrm>
          <a:prstGeom prst="rect">
            <a:avLst/>
          </a:prstGeom>
          <a:ln w="0">
            <a:noFill/>
          </a:ln>
        </p:spPr>
      </p:sp>
      <p:sp>
        <p:nvSpPr>
          <p:cNvPr id="8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52"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434EDD-C662-4CE1-A7E1-B287DBAE6141}" type="slidenum">
              <a:rPr lang="en-US" sz="1200" b="0" strike="noStrike" spc="-1">
                <a:latin typeface="Times New Roman"/>
              </a:rPr>
              <a:t>25</a:t>
            </a:fld>
            <a:endParaRPr lang="en-IN"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PlaceHolder 1"/>
          <p:cNvSpPr>
            <a:spLocks noGrp="1" noRot="1" noChangeAspect="1"/>
          </p:cNvSpPr>
          <p:nvPr>
            <p:ph type="sldImg"/>
          </p:nvPr>
        </p:nvSpPr>
        <p:spPr>
          <a:xfrm>
            <a:off x="685800" y="1143000"/>
            <a:ext cx="5486040" cy="3085920"/>
          </a:xfrm>
          <a:prstGeom prst="rect">
            <a:avLst/>
          </a:prstGeom>
          <a:ln w="0">
            <a:noFill/>
          </a:ln>
        </p:spPr>
      </p:sp>
      <p:sp>
        <p:nvSpPr>
          <p:cNvPr id="8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55"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169F53-27A6-4D16-93D8-76E159499D1C}" type="slidenum">
              <a:rPr lang="en-US" sz="1200" b="0" strike="noStrike" spc="-1">
                <a:latin typeface="Times New Roman"/>
              </a:rPr>
              <a:t>26</a:t>
            </a:fld>
            <a:endParaRPr lang="en-IN"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PlaceHolder 1"/>
          <p:cNvSpPr>
            <a:spLocks noGrp="1" noRot="1" noChangeAspect="1"/>
          </p:cNvSpPr>
          <p:nvPr>
            <p:ph type="sldImg"/>
          </p:nvPr>
        </p:nvSpPr>
        <p:spPr>
          <a:xfrm>
            <a:off x="685800" y="1143000"/>
            <a:ext cx="5486040" cy="3085920"/>
          </a:xfrm>
          <a:prstGeom prst="rect">
            <a:avLst/>
          </a:prstGeom>
          <a:ln w="0">
            <a:noFill/>
          </a:ln>
        </p:spPr>
      </p:sp>
      <p:sp>
        <p:nvSpPr>
          <p:cNvPr id="8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58"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ADD16F-B4A6-44F6-9288-AFD9A466BFE0}" type="slidenum">
              <a:rPr lang="en-US" sz="1200" b="0" strike="noStrike" spc="-1">
                <a:latin typeface="Times New Roman"/>
              </a:rPr>
              <a:t>27</a:t>
            </a:fld>
            <a:endParaRPr lang="en-IN"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PlaceHolder 1"/>
          <p:cNvSpPr>
            <a:spLocks noGrp="1" noRot="1" noChangeAspect="1"/>
          </p:cNvSpPr>
          <p:nvPr>
            <p:ph type="sldImg"/>
          </p:nvPr>
        </p:nvSpPr>
        <p:spPr>
          <a:xfrm>
            <a:off x="685800" y="1143000"/>
            <a:ext cx="5486040" cy="3085920"/>
          </a:xfrm>
          <a:prstGeom prst="rect">
            <a:avLst/>
          </a:prstGeom>
          <a:ln w="0">
            <a:noFill/>
          </a:ln>
        </p:spPr>
      </p:sp>
      <p:sp>
        <p:nvSpPr>
          <p:cNvPr id="8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61"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381AE93-B4CF-464E-8938-B5EC5A1CA6A9}" type="slidenum">
              <a:rPr lang="en-US" sz="1200" b="0" strike="noStrike" spc="-1">
                <a:latin typeface="Times New Roman"/>
              </a:rPr>
              <a:t>28</a:t>
            </a:fld>
            <a:endParaRPr lang="en-IN"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PlaceHolder 1"/>
          <p:cNvSpPr>
            <a:spLocks noGrp="1" noRot="1" noChangeAspect="1"/>
          </p:cNvSpPr>
          <p:nvPr>
            <p:ph type="sldImg"/>
          </p:nvPr>
        </p:nvSpPr>
        <p:spPr>
          <a:xfrm>
            <a:off x="685800" y="1143000"/>
            <a:ext cx="5486040" cy="3085920"/>
          </a:xfrm>
          <a:prstGeom prst="rect">
            <a:avLst/>
          </a:prstGeom>
          <a:ln w="0">
            <a:noFill/>
          </a:ln>
        </p:spPr>
      </p:sp>
      <p:sp>
        <p:nvSpPr>
          <p:cNvPr id="78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86"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01A8D00-0E89-4F37-A311-B9AA1C245561}" type="slidenum">
              <a:rPr lang="en-US" sz="1200" b="0" strike="noStrike" spc="-1">
                <a:latin typeface="Times New Roman"/>
              </a:rPr>
              <a:t>3</a:t>
            </a:fld>
            <a:endParaRPr lang="en-IN"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noRot="1" noChangeAspect="1"/>
          </p:cNvSpPr>
          <p:nvPr>
            <p:ph type="sldImg"/>
          </p:nvPr>
        </p:nvSpPr>
        <p:spPr>
          <a:xfrm>
            <a:off x="685800" y="1143000"/>
            <a:ext cx="5486040" cy="3085920"/>
          </a:xfrm>
          <a:prstGeom prst="rect">
            <a:avLst/>
          </a:prstGeom>
          <a:ln w="0">
            <a:noFill/>
          </a:ln>
        </p:spPr>
      </p:sp>
      <p:sp>
        <p:nvSpPr>
          <p:cNvPr id="7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89"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07732BC-08EF-45B9-9BCF-525CB2988891}" type="slidenum">
              <a:rPr lang="en-US" sz="1200" b="0" strike="noStrike" spc="-1">
                <a:latin typeface="Times New Roman"/>
              </a:rPr>
              <a:t>4</a:t>
            </a:fld>
            <a:endParaRPr lang="en-IN"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PlaceHolder 1"/>
          <p:cNvSpPr>
            <a:spLocks noGrp="1" noRot="1" noChangeAspect="1"/>
          </p:cNvSpPr>
          <p:nvPr>
            <p:ph type="sldImg"/>
          </p:nvPr>
        </p:nvSpPr>
        <p:spPr>
          <a:xfrm>
            <a:off x="685800" y="1143000"/>
            <a:ext cx="5486040" cy="3085920"/>
          </a:xfrm>
          <a:prstGeom prst="rect">
            <a:avLst/>
          </a:prstGeom>
          <a:ln w="0">
            <a:noFill/>
          </a:ln>
        </p:spPr>
      </p:sp>
      <p:sp>
        <p:nvSpPr>
          <p:cNvPr id="7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92"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66AC662-77B1-4BD4-A3EE-D0E6DD78F8AE}" type="slidenum">
              <a:rPr lang="en-US" sz="1200" b="0" strike="noStrike" spc="-1">
                <a:latin typeface="Times New Roman"/>
              </a:rPr>
              <a:t>5</a:t>
            </a:fld>
            <a:endParaRPr lang="en-IN"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noRot="1" noChangeAspect="1"/>
          </p:cNvSpPr>
          <p:nvPr>
            <p:ph type="sldImg"/>
          </p:nvPr>
        </p:nvSpPr>
        <p:spPr>
          <a:xfrm>
            <a:off x="685800" y="1143000"/>
            <a:ext cx="5486040" cy="3085920"/>
          </a:xfrm>
          <a:prstGeom prst="rect">
            <a:avLst/>
          </a:prstGeom>
          <a:ln w="0">
            <a:noFill/>
          </a:ln>
        </p:spPr>
      </p:sp>
      <p:sp>
        <p:nvSpPr>
          <p:cNvPr id="79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95"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2D6C3F3-4735-4EC4-AE9E-267E146CDD8A}" type="slidenum">
              <a:rPr lang="en-US" sz="1200" b="0" strike="noStrike" spc="-1">
                <a:latin typeface="Times New Roman"/>
              </a:rPr>
              <a:t>6</a:t>
            </a:fld>
            <a:endParaRPr lang="en-IN"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PlaceHolder 1"/>
          <p:cNvSpPr>
            <a:spLocks noGrp="1" noRot="1" noChangeAspect="1"/>
          </p:cNvSpPr>
          <p:nvPr>
            <p:ph type="sldImg"/>
          </p:nvPr>
        </p:nvSpPr>
        <p:spPr>
          <a:xfrm>
            <a:off x="685800" y="1143000"/>
            <a:ext cx="5486040" cy="3085920"/>
          </a:xfrm>
          <a:prstGeom prst="rect">
            <a:avLst/>
          </a:prstGeom>
          <a:ln w="0">
            <a:noFill/>
          </a:ln>
        </p:spPr>
      </p:sp>
      <p:sp>
        <p:nvSpPr>
          <p:cNvPr id="79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798"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68AA52E-6F69-431A-9BEF-F2AF4833D71C}" type="slidenum">
              <a:rPr lang="en-US" sz="1200" b="0" strike="noStrike" spc="-1">
                <a:latin typeface="Times New Roman"/>
              </a:rPr>
              <a:t>7</a:t>
            </a:fld>
            <a:endParaRPr lang="en-IN"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laceHolder 1"/>
          <p:cNvSpPr>
            <a:spLocks noGrp="1" noRot="1" noChangeAspect="1"/>
          </p:cNvSpPr>
          <p:nvPr>
            <p:ph type="sldImg"/>
          </p:nvPr>
        </p:nvSpPr>
        <p:spPr>
          <a:xfrm>
            <a:off x="685800" y="1143000"/>
            <a:ext cx="5486040" cy="3085920"/>
          </a:xfrm>
          <a:prstGeom prst="rect">
            <a:avLst/>
          </a:prstGeom>
          <a:ln w="0">
            <a:noFill/>
          </a:ln>
        </p:spPr>
      </p:sp>
      <p:sp>
        <p:nvSpPr>
          <p:cNvPr id="80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IN" sz="2000" b="0" strike="noStrike" spc="-1">
              <a:latin typeface="Arial"/>
            </a:endParaRPr>
          </a:p>
        </p:txBody>
      </p:sp>
      <p:sp>
        <p:nvSpPr>
          <p:cNvPr id="801"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37C8FB2-F0C8-4873-B138-A67227B599CB}" type="slidenum">
              <a:rPr lang="en-US" sz="1200" b="0" strike="noStrike" spc="-1">
                <a:latin typeface="Times New Roman"/>
              </a:rPr>
              <a:t>8</a:t>
            </a:fld>
            <a:endParaRPr lang="en-IN"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PlaceHolder 1"/>
          <p:cNvSpPr>
            <a:spLocks noGrp="1" noRot="1" noChangeAspect="1"/>
          </p:cNvSpPr>
          <p:nvPr>
            <p:ph type="sldImg"/>
          </p:nvPr>
        </p:nvSpPr>
        <p:spPr>
          <a:xfrm>
            <a:off x="685800" y="1143000"/>
            <a:ext cx="5485680" cy="3085560"/>
          </a:xfrm>
          <a:prstGeom prst="rect">
            <a:avLst/>
          </a:prstGeom>
          <a:ln w="0">
            <a:noFill/>
          </a:ln>
        </p:spPr>
      </p:sp>
      <p:sp>
        <p:nvSpPr>
          <p:cNvPr id="80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IN" sz="2000" b="0" strike="noStrike" spc="-1">
              <a:latin typeface="Arial"/>
            </a:endParaRPr>
          </a:p>
        </p:txBody>
      </p:sp>
      <p:sp>
        <p:nvSpPr>
          <p:cNvPr id="804" name="PlaceHolder 3"/>
          <p:cNvSpPr>
            <a:spLocks noGrp="1"/>
          </p:cNvSpPr>
          <p:nvPr>
            <p:ph type="sldNum" idx="2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F0A7DF8A-138B-4BB9-8C45-27362ABB43EC}" type="slidenum">
              <a:rPr lang="en-US" sz="1200" b="0" strike="noStrike" spc="-1">
                <a:latin typeface="Times New Roman"/>
              </a:rPr>
              <a:t>9</a:t>
            </a:fld>
            <a:endParaRPr lang="en-IN"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9"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0"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58"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59"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4"/>
          </p:nvPr>
        </p:nvSpPr>
        <p:spPr/>
        <p:txBody>
          <a:bodyPr/>
          <a:lstStyle/>
          <a:p>
            <a:fld id="{758CCB69-662F-4BFE-AC59-2CFCC60FB266}" type="slidenum">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4"/>
          </p:nvPr>
        </p:nvSpPr>
        <p:spPr/>
        <p:txBody>
          <a:bodyPr/>
          <a:lstStyle/>
          <a:p>
            <a:fld id="{36BBB96C-6D73-48A1-8505-29970BCC21FD}" type="slidenum">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4"/>
          </p:nvPr>
        </p:nvSpPr>
        <p:spPr/>
        <p:txBody>
          <a:bodyPr/>
          <a:lstStyle/>
          <a:p>
            <a:fld id="{CBD9A8EE-65F3-4FC8-833F-DD721AD56D94}" type="slidenum">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63"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64"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65"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4"/>
          </p:nvPr>
        </p:nvSpPr>
        <p:spPr/>
        <p:txBody>
          <a:bodyPr/>
          <a:lstStyle/>
          <a:p>
            <a:fld id="{C57642C2-04DA-4040-AFE7-AC2B0FEAA5EC}" type="slidenum">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67"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68"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69"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4"/>
          </p:nvPr>
        </p:nvSpPr>
        <p:spPr/>
        <p:txBody>
          <a:bodyPr/>
          <a:lstStyle/>
          <a:p>
            <a:fld id="{57C4DE92-C51C-4DAB-BB94-CC9096154505}" type="slidenum">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71"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72"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73"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4"/>
          </p:nvPr>
        </p:nvSpPr>
        <p:spPr/>
        <p:txBody>
          <a:bodyPr/>
          <a:lstStyle/>
          <a:p>
            <a:fld id="{7B30A5F3-98BA-4DD2-990A-16B052B1AABA}" type="slidenum">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75"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76"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4"/>
          </p:nvPr>
        </p:nvSpPr>
        <p:spPr/>
        <p:txBody>
          <a:bodyPr/>
          <a:lstStyle/>
          <a:p>
            <a:fld id="{B7E9595E-67B5-4807-97EA-92EE2D43E1A6}" type="slidenum">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78"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79"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0"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1"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4"/>
          </p:nvPr>
        </p:nvSpPr>
        <p:spPr/>
        <p:txBody>
          <a:bodyPr/>
          <a:lstStyle/>
          <a:p>
            <a:fld id="{62A0EE0F-68C7-4C40-8ABA-463E838F6BBA}" type="slidenum">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83"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4"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5"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6"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7"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8"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4"/>
          </p:nvPr>
        </p:nvSpPr>
        <p:spPr/>
        <p:txBody>
          <a:bodyPr/>
          <a:lstStyle/>
          <a:p>
            <a:fld id="{D29FB3EC-8A3C-4348-AC31-4BAE7D41D002}" type="slidenum">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2"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3"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4"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5"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96"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98"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00"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01"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3"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0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06"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07"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09"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10"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11"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13"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14"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15"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17"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18"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20"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1"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2"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3"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7"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8"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9"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0"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1"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25"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6"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7"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8"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29"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30"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39"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41"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43"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44"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6"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48"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49"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50"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52"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53"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54"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56"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57"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58"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60"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61"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63"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64"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65"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66"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68"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69"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70"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71"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72"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73"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82"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84"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86"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87"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9"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91"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92"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93"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1"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95"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9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97"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499"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00"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01"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03"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04"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06"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07"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08"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09"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11"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12"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13"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14"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15"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16"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lstStyle/>
          <a:p>
            <a:fld id="{6CED2321-FCA7-4CC7-BC6F-49B02FA7FADF}" type="slidenum">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28"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5"/>
          </p:nvPr>
        </p:nvSpPr>
        <p:spPr/>
        <p:txBody>
          <a:bodyPr/>
          <a:lstStyle/>
          <a:p>
            <a:fld id="{377644C2-F012-4F4D-A94A-147DF251CDB3}" type="slidenum">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30"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5"/>
          </p:nvPr>
        </p:nvSpPr>
        <p:spPr/>
        <p:txBody>
          <a:bodyPr/>
          <a:lstStyle/>
          <a:p>
            <a:fld id="{FC693F95-0186-4792-B1BE-49BA151F0048}" type="slidenum">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32"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33"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5"/>
          </p:nvPr>
        </p:nvSpPr>
        <p:spPr/>
        <p:txBody>
          <a:bodyPr/>
          <a:lstStyle/>
          <a:p>
            <a:fld id="{D5121C28-D7FF-444C-A92C-E093A2DCFB33}" type="slidenum">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5"/>
          </p:nvPr>
        </p:nvSpPr>
        <p:spPr/>
        <p:txBody>
          <a:bodyPr/>
          <a:lstStyle/>
          <a:p>
            <a:fld id="{180A15C0-7FC3-4557-BAFB-43AE7845E6E2}"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3"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5"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5"/>
          </p:nvPr>
        </p:nvSpPr>
        <p:spPr/>
        <p:txBody>
          <a:bodyPr/>
          <a:lstStyle/>
          <a:p>
            <a:fld id="{F49DF665-7C6F-499F-B94A-3A7041C5E9D2}" type="slidenum">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37"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38"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39"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5"/>
          </p:nvPr>
        </p:nvSpPr>
        <p:spPr/>
        <p:txBody>
          <a:bodyPr/>
          <a:lstStyle/>
          <a:p>
            <a:fld id="{04DA11D2-1268-4E66-ACD5-C39DDF76551C}" type="slidenum">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41"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42"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43"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5"/>
          </p:nvPr>
        </p:nvSpPr>
        <p:spPr/>
        <p:txBody>
          <a:bodyPr/>
          <a:lstStyle/>
          <a:p>
            <a:fld id="{82D2B0E9-99F0-411F-8E5B-4AFFD9DCF524}" type="slidenum">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4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4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47"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5"/>
          </p:nvPr>
        </p:nvSpPr>
        <p:spPr/>
        <p:txBody>
          <a:bodyPr/>
          <a:lstStyle/>
          <a:p>
            <a:fld id="{00A25036-87E8-4E9E-9BBB-B554425661AE}" type="slidenum">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49"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50"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5"/>
          </p:nvPr>
        </p:nvSpPr>
        <p:spPr/>
        <p:txBody>
          <a:bodyPr/>
          <a:lstStyle/>
          <a:p>
            <a:fld id="{F5835179-050F-4A13-82EA-F2AB259E338C}" type="slidenum">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52"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53"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54"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55"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5"/>
          </p:nvPr>
        </p:nvSpPr>
        <p:spPr/>
        <p:txBody>
          <a:bodyPr/>
          <a:lstStyle/>
          <a:p>
            <a:fld id="{19828F80-4935-4C4F-BD31-269B6DEE4B1A}" type="slidenum">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57"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58"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59"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60"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61"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62"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5"/>
          </p:nvPr>
        </p:nvSpPr>
        <p:spPr/>
        <p:txBody>
          <a:bodyPr/>
          <a:lstStyle/>
          <a:p>
            <a:fld id="{4BACB35E-C321-4BF8-82A3-53EFF61B4113}" type="slidenum">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lstStyle/>
          <a:p>
            <a:fld id="{820B2452-F1ED-47D6-A7FE-7FF16451DDB4}" type="slidenum">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70"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6"/>
          </p:nvPr>
        </p:nvSpPr>
        <p:spPr/>
        <p:txBody>
          <a:bodyPr/>
          <a:lstStyle/>
          <a:p>
            <a:fld id="{ABA85207-CB03-4BB0-8DCF-F8408C4D2B56}" type="slidenum">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72"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6"/>
          </p:nvPr>
        </p:nvSpPr>
        <p:spPr/>
        <p:txBody>
          <a:bodyPr/>
          <a:lstStyle/>
          <a:p>
            <a:fld id="{2F4951DE-CCF7-476B-A0B5-21D875E19FD8}"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5"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6"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74"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75"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6"/>
          </p:nvPr>
        </p:nvSpPr>
        <p:spPr/>
        <p:txBody>
          <a:bodyPr/>
          <a:lstStyle/>
          <a:p>
            <a:fld id="{BCC843AD-9520-4BB2-909F-980A6EAFB8A5}" type="slidenum">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6"/>
          </p:nvPr>
        </p:nvSpPr>
        <p:spPr/>
        <p:txBody>
          <a:bodyPr/>
          <a:lstStyle/>
          <a:p>
            <a:fld id="{C6098BBC-AFB8-4DE2-8D92-B000D71B5F5B}" type="slidenum">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7"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6"/>
          </p:nvPr>
        </p:nvSpPr>
        <p:spPr/>
        <p:txBody>
          <a:bodyPr/>
          <a:lstStyle/>
          <a:p>
            <a:fld id="{43BCB9C0-B666-4181-81FC-C301210B284B}" type="slidenum">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79"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80"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81"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6"/>
          </p:nvPr>
        </p:nvSpPr>
        <p:spPr/>
        <p:txBody>
          <a:bodyPr/>
          <a:lstStyle/>
          <a:p>
            <a:fld id="{2B0602F9-C412-415A-A714-2B6BF268012F}" type="slidenum">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83"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84"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85"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6"/>
          </p:nvPr>
        </p:nvSpPr>
        <p:spPr/>
        <p:txBody>
          <a:bodyPr/>
          <a:lstStyle/>
          <a:p>
            <a:fld id="{45086BD3-4C67-4C66-AF5A-D9E1EC28E19A}" type="slidenum">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87"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88"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89"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6"/>
          </p:nvPr>
        </p:nvSpPr>
        <p:spPr/>
        <p:txBody>
          <a:bodyPr/>
          <a:lstStyle/>
          <a:p>
            <a:fld id="{1D8BD8FB-2E54-4695-BAAD-31690AEDFBA6}" type="slidenum">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91"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92"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6"/>
          </p:nvPr>
        </p:nvSpPr>
        <p:spPr/>
        <p:txBody>
          <a:bodyPr/>
          <a:lstStyle/>
          <a:p>
            <a:fld id="{C5AFA26E-D163-473D-987E-94629679BDE5}" type="slidenum">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94"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95"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96"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97"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6"/>
          </p:nvPr>
        </p:nvSpPr>
        <p:spPr/>
        <p:txBody>
          <a:bodyPr/>
          <a:lstStyle/>
          <a:p>
            <a:fld id="{900540FC-9743-492B-9437-73E808491657}" type="slidenum">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599"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00"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01"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02"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03"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04"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6"/>
          </p:nvPr>
        </p:nvSpPr>
        <p:spPr/>
        <p:txBody>
          <a:bodyPr/>
          <a:lstStyle/>
          <a:p>
            <a:fld id="{617CDFFE-394C-40B5-93CE-5271BACD1782}" type="slidenum">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F5455F35-2379-4491-8711-0877AA730085}"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13"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7"/>
          </p:nvPr>
        </p:nvSpPr>
        <p:spPr/>
        <p:txBody>
          <a:bodyPr/>
          <a:lstStyle/>
          <a:p>
            <a:fld id="{D1644BBA-FC60-4E2E-A711-4FC36C4195D8}" type="slidenum">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15"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7"/>
          </p:nvPr>
        </p:nvSpPr>
        <p:spPr/>
        <p:txBody>
          <a:bodyPr/>
          <a:lstStyle/>
          <a:p>
            <a:fld id="{B2B97B6F-53E4-4472-9B08-749010C3BE92}" type="slidenum">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17"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18"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7"/>
          </p:nvPr>
        </p:nvSpPr>
        <p:spPr/>
        <p:txBody>
          <a:bodyPr/>
          <a:lstStyle/>
          <a:p>
            <a:fld id="{D10EE63A-E7D2-4740-B16E-B93631644F47}" type="slidenum">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7"/>
          </p:nvPr>
        </p:nvSpPr>
        <p:spPr/>
        <p:txBody>
          <a:bodyPr/>
          <a:lstStyle/>
          <a:p>
            <a:fld id="{199EB74A-4FAB-4E60-AC8A-0A3D572BD534}" type="slidenum">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0"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7"/>
          </p:nvPr>
        </p:nvSpPr>
        <p:spPr/>
        <p:txBody>
          <a:bodyPr/>
          <a:lstStyle/>
          <a:p>
            <a:fld id="{3D03F3B7-E053-4F97-B6BD-C6A65687C8FA}" type="slidenum">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22"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23"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24"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7"/>
          </p:nvPr>
        </p:nvSpPr>
        <p:spPr/>
        <p:txBody>
          <a:bodyPr/>
          <a:lstStyle/>
          <a:p>
            <a:fld id="{0A615E87-90FC-4FD8-AA4D-55696E29F3F7}" type="slidenum">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26"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27"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28"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7"/>
          </p:nvPr>
        </p:nvSpPr>
        <p:spPr/>
        <p:txBody>
          <a:bodyPr/>
          <a:lstStyle/>
          <a:p>
            <a:fld id="{5A6343F3-F99F-44FE-B379-CB05C46C81F1}" type="slidenum">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30"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31"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32"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7"/>
          </p:nvPr>
        </p:nvSpPr>
        <p:spPr/>
        <p:txBody>
          <a:bodyPr/>
          <a:lstStyle/>
          <a:p>
            <a:fld id="{016B31FA-86D3-4E5C-945B-6967D53681B1}" type="slidenum">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34"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35"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7"/>
          </p:nvPr>
        </p:nvSpPr>
        <p:spPr/>
        <p:txBody>
          <a:bodyPr/>
          <a:lstStyle/>
          <a:p>
            <a:fld id="{E371735F-67DE-4BE9-87C2-F411C38852A3}" type="slidenum">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37"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38"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39"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40"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7"/>
          </p:nvPr>
        </p:nvSpPr>
        <p:spPr/>
        <p:txBody>
          <a:bodyPr/>
          <a:lstStyle/>
          <a:p>
            <a:fld id="{D7E93AE2-221C-4729-BAD3-379F6A4C0630}"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42"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43"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44"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45"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46"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47"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7"/>
          </p:nvPr>
        </p:nvSpPr>
        <p:spPr/>
        <p:txBody>
          <a:bodyPr/>
          <a:lstStyle/>
          <a:p>
            <a:fld id="{736EA16E-D65B-459D-98DC-9CD8DF5BDB4D}" type="slidenum">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7E22E4AB-D37A-4775-BB55-AF011E42EA60}" type="slidenum">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5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56"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8"/>
          </p:nvPr>
        </p:nvSpPr>
        <p:spPr/>
        <p:txBody>
          <a:bodyPr/>
          <a:lstStyle/>
          <a:p>
            <a:fld id="{E1D5DD72-B5EF-4226-B5A0-2284880DCF99}" type="slidenum">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58"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8"/>
          </p:nvPr>
        </p:nvSpPr>
        <p:spPr/>
        <p:txBody>
          <a:bodyPr/>
          <a:lstStyle/>
          <a:p>
            <a:fld id="{530F92AF-5422-403B-ADD1-C78B76F40585}" type="slidenum">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60"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61"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8"/>
          </p:nvPr>
        </p:nvSpPr>
        <p:spPr/>
        <p:txBody>
          <a:bodyPr/>
          <a:lstStyle/>
          <a:p>
            <a:fld id="{C25F92C5-898E-4303-8684-C8F7249539D1}" type="slidenum">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8"/>
          </p:nvPr>
        </p:nvSpPr>
        <p:spPr/>
        <p:txBody>
          <a:bodyPr/>
          <a:lstStyle/>
          <a:p>
            <a:fld id="{4A10227B-870A-429F-82C5-F4BD5A185F4B}" type="slidenum">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3"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8"/>
          </p:nvPr>
        </p:nvSpPr>
        <p:spPr/>
        <p:txBody>
          <a:bodyPr/>
          <a:lstStyle/>
          <a:p>
            <a:fld id="{E88BC2A3-B4BA-4E3E-A376-F4953F52CC49}" type="slidenum">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6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66"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67"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8"/>
          </p:nvPr>
        </p:nvSpPr>
        <p:spPr/>
        <p:txBody>
          <a:bodyPr/>
          <a:lstStyle/>
          <a:p>
            <a:fld id="{7C32C882-E1D9-49A8-96C2-59E994933F7E}" type="slidenum">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69"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70"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71"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8"/>
          </p:nvPr>
        </p:nvSpPr>
        <p:spPr/>
        <p:txBody>
          <a:bodyPr/>
          <a:lstStyle/>
          <a:p>
            <a:fld id="{F300641E-6E48-493F-9EA5-A8C1A2778D3D}" type="slidenum">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73"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74"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75"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8"/>
          </p:nvPr>
        </p:nvSpPr>
        <p:spPr/>
        <p:txBody>
          <a:bodyPr/>
          <a:lstStyle/>
          <a:p>
            <a:fld id="{7CCB72B6-2541-4B9A-BCE3-5395C228B633}"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0"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1"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2"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77"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78"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8"/>
          </p:nvPr>
        </p:nvSpPr>
        <p:spPr/>
        <p:txBody>
          <a:bodyPr/>
          <a:lstStyle/>
          <a:p>
            <a:fld id="{CD76A400-C2FA-42BD-9398-583894C0934A}" type="slidenum">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80"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1"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2"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3"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8"/>
          </p:nvPr>
        </p:nvSpPr>
        <p:spPr/>
        <p:txBody>
          <a:bodyPr/>
          <a:lstStyle/>
          <a:p>
            <a:fld id="{B71A529E-D7D8-4D6D-916B-1785AADA24E5}" type="slidenum">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85"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6"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7"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8"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89"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90"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8"/>
          </p:nvPr>
        </p:nvSpPr>
        <p:spPr/>
        <p:txBody>
          <a:bodyPr/>
          <a:lstStyle/>
          <a:p>
            <a:fld id="{62CB417E-C83E-4EC8-8664-D9BC58C4A2EE}"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8"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4"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5"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6"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68"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9"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0"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72"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3"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7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7"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8"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80"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81"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82"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83"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84"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85"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92"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94"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96"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7"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0"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01"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02"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03"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05"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0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07"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09"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10"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11"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13"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14"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16"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17"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18"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19"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21"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22"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23"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24"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25"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26"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35"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37"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2"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3"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39"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40"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44"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45"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46"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48"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49"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50"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52"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53"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54"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56"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57"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59"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0"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1"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2"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64"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5"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6"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7"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8"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69"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F79D45F8-03ED-4230-8CAC-9B60ABF55D4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81"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1"/>
          </p:nvPr>
        </p:nvSpPr>
        <p:spPr/>
        <p:txBody>
          <a:bodyPr/>
          <a:lstStyle/>
          <a:p>
            <a:fld id="{B07C7BAF-30EF-43A8-AE96-629CE57EBED2}"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83"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1"/>
          </p:nvPr>
        </p:nvSpPr>
        <p:spPr/>
        <p:txBody>
          <a:bodyPr/>
          <a:lstStyle/>
          <a:p>
            <a:fld id="{722F8F19-8778-4164-A0EA-E735D2831E4F}"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85"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86"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1"/>
          </p:nvPr>
        </p:nvSpPr>
        <p:spPr/>
        <p:txBody>
          <a:bodyPr/>
          <a:lstStyle/>
          <a:p>
            <a:fld id="{54D8D7E4-9A47-4D68-99CD-8F2C946442F8}"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1"/>
          </p:nvPr>
        </p:nvSpPr>
        <p:spPr/>
        <p:txBody>
          <a:bodyPr/>
          <a:lstStyle/>
          <a:p>
            <a:fld id="{0D0C29B0-CB07-48BE-9332-68CB4C66BF1C}"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1"/>
          </p:nvPr>
        </p:nvSpPr>
        <p:spPr/>
        <p:txBody>
          <a:bodyPr/>
          <a:lstStyle/>
          <a:p>
            <a:fld id="{9E3DEAD3-4864-4E52-9239-8C52A74EA614}"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90"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91"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92"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1"/>
          </p:nvPr>
        </p:nvSpPr>
        <p:spPr/>
        <p:txBody>
          <a:bodyPr/>
          <a:lstStyle/>
          <a:p>
            <a:fld id="{81BFF151-E2D4-40FC-AF36-042D1DBF092C}"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94"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95"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96"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1"/>
          </p:nvPr>
        </p:nvSpPr>
        <p:spPr/>
        <p:txBody>
          <a:bodyPr/>
          <a:lstStyle/>
          <a:p>
            <a:fld id="{1BEF4530-B670-41DA-B0D2-BBF6D1351EF4}"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98"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99"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00"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1"/>
          </p:nvPr>
        </p:nvSpPr>
        <p:spPr/>
        <p:txBody>
          <a:bodyPr/>
          <a:lstStyle/>
          <a:p>
            <a:fld id="{B899F653-9BF3-47FE-9FD3-AF801787BDC3}"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02"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03"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1"/>
          </p:nvPr>
        </p:nvSpPr>
        <p:spPr/>
        <p:txBody>
          <a:bodyPr/>
          <a:lstStyle/>
          <a:p>
            <a:fld id="{FDA74D90-9439-42AD-8120-089049C520AE}"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0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0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07"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08"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1"/>
          </p:nvPr>
        </p:nvSpPr>
        <p:spPr/>
        <p:txBody>
          <a:bodyPr/>
          <a:lstStyle/>
          <a:p>
            <a:fld id="{2A386DC6-B7F5-4BF3-B64A-A710FA3554E1}"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10"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11"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12"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13"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14"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15"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1"/>
          </p:nvPr>
        </p:nvSpPr>
        <p:spPr/>
        <p:txBody>
          <a:bodyPr/>
          <a:lstStyle/>
          <a:p>
            <a:fld id="{E890B968-0E37-4FE2-8C21-6537467FBA41}" type="slidenum">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24"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26"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28"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29"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33"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34"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35"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37"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38"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39"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41"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42"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43"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17"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8"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19"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45"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46"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48"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49"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0"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1"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53"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4"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5"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6"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7"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58"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BACBA120-76C2-4542-898E-74EDF2E37DC7}" type="slidenum">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6"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67"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2"/>
          </p:nvPr>
        </p:nvSpPr>
        <p:spPr/>
        <p:txBody>
          <a:bodyPr/>
          <a:lstStyle/>
          <a:p>
            <a:fld id="{5DEA0244-E15B-43A1-843E-BBC2A34F76F0}" type="slidenum">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69"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2"/>
          </p:nvPr>
        </p:nvSpPr>
        <p:spPr/>
        <p:txBody>
          <a:bodyPr/>
          <a:lstStyle/>
          <a:p>
            <a:fld id="{DF09BC84-2AC9-40B2-9EDC-D89B9541B3E6}" type="slidenum">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71"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72"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2"/>
          </p:nvPr>
        </p:nvSpPr>
        <p:spPr/>
        <p:txBody>
          <a:bodyPr/>
          <a:lstStyle/>
          <a:p>
            <a:fld id="{7248C35D-FA94-4408-8871-FEC20AEC2625}" type="slidenum">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2"/>
          </p:nvPr>
        </p:nvSpPr>
        <p:spPr/>
        <p:txBody>
          <a:bodyPr/>
          <a:lstStyle/>
          <a:p>
            <a:fld id="{6FD45E81-233B-4D23-9D69-F438C9BC4D4B}" type="slidenum">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4"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2"/>
          </p:nvPr>
        </p:nvSpPr>
        <p:spPr/>
        <p:txBody>
          <a:bodyPr/>
          <a:lstStyle/>
          <a:p>
            <a:fld id="{65159940-DA33-4488-A651-50D8D3FF4FD3}" type="slidenum">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76"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77"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78"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2"/>
          </p:nvPr>
        </p:nvSpPr>
        <p:spPr/>
        <p:txBody>
          <a:bodyPr/>
          <a:lstStyle/>
          <a:p>
            <a:fld id="{7CC40A4A-BACA-4CA5-A51D-BA2876DCD949}"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1"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2"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3"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80"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81"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82"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2"/>
          </p:nvPr>
        </p:nvSpPr>
        <p:spPr/>
        <p:txBody>
          <a:bodyPr/>
          <a:lstStyle/>
          <a:p>
            <a:fld id="{FEA05A5B-63FD-433A-A8A1-68C77ECA2CD9}" type="slidenum">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84"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85"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86"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2"/>
          </p:nvPr>
        </p:nvSpPr>
        <p:spPr/>
        <p:txBody>
          <a:bodyPr/>
          <a:lstStyle/>
          <a:p>
            <a:fld id="{F44EE159-097C-46D3-B8B9-2EA2A543540F}" type="slidenum">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88"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89"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2"/>
          </p:nvPr>
        </p:nvSpPr>
        <p:spPr/>
        <p:txBody>
          <a:bodyPr/>
          <a:lstStyle/>
          <a:p>
            <a:fld id="{6CBF7672-706F-4339-8789-7F596A78A433}" type="slidenum">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91"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92"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93"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94"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2"/>
          </p:nvPr>
        </p:nvSpPr>
        <p:spPr/>
        <p:txBody>
          <a:bodyPr/>
          <a:lstStyle/>
          <a:p>
            <a:fld id="{D429FC5C-9E8F-42A6-9581-B3309D94BEF4}" type="slidenum">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96"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97"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98"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99"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00"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01"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2"/>
          </p:nvPr>
        </p:nvSpPr>
        <p:spPr/>
        <p:txBody>
          <a:bodyPr/>
          <a:lstStyle/>
          <a:p>
            <a:fld id="{785C127B-B150-4320-9B16-A184EC358BA7}" type="slidenum">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2478F2DB-9A12-48A0-A1E9-54A2085B48F9}" type="slidenum">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0"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11"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3"/>
          </p:nvPr>
        </p:nvSpPr>
        <p:spPr/>
        <p:txBody>
          <a:bodyPr/>
          <a:lstStyle/>
          <a:p>
            <a:fld id="{0BFD6242-54FF-4C8B-8268-4D6762FEBE06}" type="slidenum">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13"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3"/>
          </p:nvPr>
        </p:nvSpPr>
        <p:spPr/>
        <p:txBody>
          <a:bodyPr/>
          <a:lstStyle/>
          <a:p>
            <a:fld id="{0824A054-0954-4E84-ADCA-FDDF17558273}" type="slidenum">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15"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16"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3"/>
          </p:nvPr>
        </p:nvSpPr>
        <p:spPr/>
        <p:txBody>
          <a:bodyPr/>
          <a:lstStyle/>
          <a:p>
            <a:fld id="{8278070D-7155-48D0-B67A-DF46294A31CC}" type="slidenum">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 name="PlaceHolder 2"/>
          <p:cNvSpPr>
            <a:spLocks noGrp="1"/>
          </p:cNvSpPr>
          <p:nvPr>
            <p:ph type="sldNum" idx="3"/>
          </p:nvPr>
        </p:nvSpPr>
        <p:spPr/>
        <p:txBody>
          <a:bodyPr/>
          <a:lstStyle/>
          <a:p>
            <a:fld id="{6AAC7022-9F46-4217-8348-8DF06CA3B579}"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2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27"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8" name="PlaceHolder 1"/>
          <p:cNvSpPr>
            <a:spLocks noGrp="1"/>
          </p:cNvSpPr>
          <p:nvPr>
            <p:ph type="subTitle"/>
          </p:nvPr>
        </p:nvSpPr>
        <p:spPr>
          <a:xfrm>
            <a:off x="914400" y="5712480"/>
            <a:ext cx="5641560" cy="137160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3"/>
          </p:nvPr>
        </p:nvSpPr>
        <p:spPr/>
        <p:txBody>
          <a:bodyPr/>
          <a:lstStyle/>
          <a:p>
            <a:fld id="{7F56B5B4-4804-4CE0-93CB-DCE90F94B85B}" type="slidenum">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20"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21" name="PlaceHolder 3"/>
          <p:cNvSpPr>
            <a:spLocks noGrp="1"/>
          </p:cNvSpPr>
          <p:nvPr>
            <p:ph/>
          </p:nvPr>
        </p:nvSpPr>
        <p:spPr>
          <a:xfrm>
            <a:off x="88308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22"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3"/>
          </p:nvPr>
        </p:nvSpPr>
        <p:spPr/>
        <p:txBody>
          <a:bodyPr/>
          <a:lstStyle/>
          <a:p>
            <a:fld id="{62DCA9C3-5253-47EE-88E6-458C37AEB9A6}" type="slidenum">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24" name="PlaceHolder 2"/>
          <p:cNvSpPr>
            <a:spLocks noGrp="1"/>
          </p:cNvSpPr>
          <p:nvPr>
            <p:ph/>
          </p:nvPr>
        </p:nvSpPr>
        <p:spPr>
          <a:xfrm>
            <a:off x="6849000" y="914400"/>
            <a:ext cx="188712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25"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26" name="PlaceHolder 4"/>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3"/>
          </p:nvPr>
        </p:nvSpPr>
        <p:spPr/>
        <p:txBody>
          <a:bodyPr/>
          <a:lstStyle/>
          <a:p>
            <a:fld id="{54E98DCF-7334-4056-99CE-615862D77F65}" type="slidenum">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28"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29"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30" name="PlaceHolder 4"/>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6" name="PlaceHolder 5"/>
          <p:cNvSpPr>
            <a:spLocks noGrp="1"/>
          </p:cNvSpPr>
          <p:nvPr>
            <p:ph type="sldNum" idx="3"/>
          </p:nvPr>
        </p:nvSpPr>
        <p:spPr/>
        <p:txBody>
          <a:bodyPr/>
          <a:lstStyle/>
          <a:p>
            <a:fld id="{67C1C73E-D57D-45E6-B2EB-CCF0C394DA81}" type="slidenum">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32" name="PlaceHolder 2"/>
          <p:cNvSpPr>
            <a:spLocks noGrp="1"/>
          </p:cNvSpPr>
          <p:nvPr>
            <p:ph/>
          </p:nvPr>
        </p:nvSpPr>
        <p:spPr>
          <a:xfrm>
            <a:off x="6849000" y="91440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33" name="PlaceHolder 3"/>
          <p:cNvSpPr>
            <a:spLocks noGrp="1"/>
          </p:cNvSpPr>
          <p:nvPr>
            <p:ph/>
          </p:nvPr>
        </p:nvSpPr>
        <p:spPr>
          <a:xfrm>
            <a:off x="6849000" y="3541320"/>
            <a:ext cx="386748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5" name="PlaceHolder 4"/>
          <p:cNvSpPr>
            <a:spLocks noGrp="1"/>
          </p:cNvSpPr>
          <p:nvPr>
            <p:ph type="sldNum" idx="3"/>
          </p:nvPr>
        </p:nvSpPr>
        <p:spPr/>
        <p:txBody>
          <a:bodyPr/>
          <a:lstStyle/>
          <a:p>
            <a:fld id="{201C9DE0-9418-4D4B-952A-7071A1886A17}" type="slidenum">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35" name="PlaceHolder 2"/>
          <p:cNvSpPr>
            <a:spLocks noGrp="1"/>
          </p:cNvSpPr>
          <p:nvPr>
            <p:ph/>
          </p:nvPr>
        </p:nvSpPr>
        <p:spPr>
          <a:xfrm>
            <a:off x="68490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36" name="PlaceHolder 3"/>
          <p:cNvSpPr>
            <a:spLocks noGrp="1"/>
          </p:cNvSpPr>
          <p:nvPr>
            <p:ph/>
          </p:nvPr>
        </p:nvSpPr>
        <p:spPr>
          <a:xfrm>
            <a:off x="8830800" y="91440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37" name="PlaceHolder 4"/>
          <p:cNvSpPr>
            <a:spLocks noGrp="1"/>
          </p:cNvSpPr>
          <p:nvPr>
            <p:ph/>
          </p:nvPr>
        </p:nvSpPr>
        <p:spPr>
          <a:xfrm>
            <a:off x="68490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38" name="PlaceHolder 5"/>
          <p:cNvSpPr>
            <a:spLocks noGrp="1"/>
          </p:cNvSpPr>
          <p:nvPr>
            <p:ph/>
          </p:nvPr>
        </p:nvSpPr>
        <p:spPr>
          <a:xfrm>
            <a:off x="8830800" y="3541320"/>
            <a:ext cx="188712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7" name="PlaceHolder 6"/>
          <p:cNvSpPr>
            <a:spLocks noGrp="1"/>
          </p:cNvSpPr>
          <p:nvPr>
            <p:ph type="sldNum" idx="3"/>
          </p:nvPr>
        </p:nvSpPr>
        <p:spPr/>
        <p:txBody>
          <a:bodyPr/>
          <a:lstStyle/>
          <a:p>
            <a:fld id="{0D8BB303-C4AA-4FA8-ACBB-430CE7062891}" type="slidenum">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40" name="PlaceHolder 2"/>
          <p:cNvSpPr>
            <a:spLocks noGrp="1"/>
          </p:cNvSpPr>
          <p:nvPr>
            <p:ph/>
          </p:nvPr>
        </p:nvSpPr>
        <p:spPr>
          <a:xfrm>
            <a:off x="684900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41" name="PlaceHolder 3"/>
          <p:cNvSpPr>
            <a:spLocks noGrp="1"/>
          </p:cNvSpPr>
          <p:nvPr>
            <p:ph/>
          </p:nvPr>
        </p:nvSpPr>
        <p:spPr>
          <a:xfrm>
            <a:off x="815688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42" name="PlaceHolder 4"/>
          <p:cNvSpPr>
            <a:spLocks noGrp="1"/>
          </p:cNvSpPr>
          <p:nvPr>
            <p:ph/>
          </p:nvPr>
        </p:nvSpPr>
        <p:spPr>
          <a:xfrm>
            <a:off x="9464760" y="91440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43" name="PlaceHolder 5"/>
          <p:cNvSpPr>
            <a:spLocks noGrp="1"/>
          </p:cNvSpPr>
          <p:nvPr>
            <p:ph/>
          </p:nvPr>
        </p:nvSpPr>
        <p:spPr>
          <a:xfrm>
            <a:off x="684900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44" name="PlaceHolder 6"/>
          <p:cNvSpPr>
            <a:spLocks noGrp="1"/>
          </p:cNvSpPr>
          <p:nvPr>
            <p:ph/>
          </p:nvPr>
        </p:nvSpPr>
        <p:spPr>
          <a:xfrm>
            <a:off x="815688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345" name="PlaceHolder 7"/>
          <p:cNvSpPr>
            <a:spLocks noGrp="1"/>
          </p:cNvSpPr>
          <p:nvPr>
            <p:ph/>
          </p:nvPr>
        </p:nvSpPr>
        <p:spPr>
          <a:xfrm>
            <a:off x="9464760" y="3541320"/>
            <a:ext cx="1245240" cy="23986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9" name="PlaceHolder 8"/>
          <p:cNvSpPr>
            <a:spLocks noGrp="1"/>
          </p:cNvSpPr>
          <p:nvPr>
            <p:ph type="sldNum" idx="3"/>
          </p:nvPr>
        </p:nvSpPr>
        <p:spPr/>
        <p:txBody>
          <a:bodyPr/>
          <a:lstStyle/>
          <a:p>
            <a:fld id="{12A9CFBB-3C3D-44C2-8632-6026BE2BA626}" type="slidenum">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ED06501B-A01D-4A8D-878B-3701CCDE2766}" type="slidenum">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54" name="PlaceHolder 2"/>
          <p:cNvSpPr>
            <a:spLocks noGrp="1"/>
          </p:cNvSpPr>
          <p:nvPr>
            <p:ph type="subTitle"/>
          </p:nvPr>
        </p:nvSpPr>
        <p:spPr>
          <a:xfrm>
            <a:off x="6849000" y="914400"/>
            <a:ext cx="3867480" cy="5028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4"/>
          </p:nvPr>
        </p:nvSpPr>
        <p:spPr/>
        <p:txBody>
          <a:bodyPr/>
          <a:lstStyle/>
          <a:p>
            <a:fld id="{53DC05E9-5A52-444F-823E-55262954A0D9}" type="slidenum">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914400" y="914400"/>
            <a:ext cx="5641560" cy="5028840"/>
          </a:xfrm>
          <a:prstGeom prst="rect">
            <a:avLst/>
          </a:prstGeom>
          <a:noFill/>
          <a:ln w="0">
            <a:noFill/>
          </a:ln>
        </p:spPr>
        <p:txBody>
          <a:bodyPr lIns="0" tIns="0" rIns="0" bIns="0" anchor="ctr">
            <a:noAutofit/>
          </a:bodyPr>
          <a:lstStyle/>
          <a:p>
            <a:endParaRPr lang="en-US" sz="1800" b="0" strike="noStrike" spc="-1">
              <a:solidFill>
                <a:srgbClr val="543E34"/>
              </a:solidFill>
              <a:latin typeface="Gill Sans Nova Light"/>
            </a:endParaRPr>
          </a:p>
        </p:txBody>
      </p:sp>
      <p:sp>
        <p:nvSpPr>
          <p:cNvPr id="356" name="PlaceHolder 2"/>
          <p:cNvSpPr>
            <a:spLocks noGrp="1"/>
          </p:cNvSpPr>
          <p:nvPr>
            <p:ph/>
          </p:nvPr>
        </p:nvSpPr>
        <p:spPr>
          <a:xfrm>
            <a:off x="6849000" y="914400"/>
            <a:ext cx="3867480" cy="5028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543E34"/>
              </a:solidFill>
              <a:latin typeface="Gill Sans Nova Light"/>
            </a:endParaRPr>
          </a:p>
        </p:txBody>
      </p:sp>
      <p:sp>
        <p:nvSpPr>
          <p:cNvPr id="4" name="PlaceHolder 3"/>
          <p:cNvSpPr>
            <a:spLocks noGrp="1"/>
          </p:cNvSpPr>
          <p:nvPr>
            <p:ph type="sldNum" idx="4"/>
          </p:nvPr>
        </p:nvSpPr>
        <p:spPr/>
        <p:txBody>
          <a:bodyPr/>
          <a:lstStyle/>
          <a:p>
            <a:fld id="{EAF52A3C-64E2-49C2-8F85-26EC513E565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8" name="Freeform: Shape 28"/>
          <p:cNvSpPr/>
          <p:nvPr/>
        </p:nvSpPr>
        <p:spPr>
          <a:xfrm>
            <a:off x="7443360" y="1841760"/>
            <a:ext cx="4748400" cy="5015880"/>
          </a:xfrm>
          <a:custGeom>
            <a:avLst/>
            <a:gdLst/>
            <a:ahLst/>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a:noFill/>
          </a:ln>
        </p:spPr>
        <p:style>
          <a:lnRef idx="2">
            <a:schemeClr val="accent1">
              <a:shade val="50000"/>
            </a:schemeClr>
          </a:lnRef>
          <a:fillRef idx="1">
            <a:schemeClr val="accent1"/>
          </a:fillRef>
          <a:effectRef idx="0">
            <a:schemeClr val="accent1"/>
          </a:effectRef>
          <a:fontRef idx="minor"/>
        </p:style>
      </p:sp>
      <p:sp>
        <p:nvSpPr>
          <p:cNvPr id="2" name="Freeform: Shape 6"/>
          <p:cNvSpPr/>
          <p:nvPr/>
        </p:nvSpPr>
        <p:spPr>
          <a:xfrm rot="5400000">
            <a:off x="6993720" y="2334240"/>
            <a:ext cx="2225160" cy="7007040"/>
          </a:xfrm>
          <a:custGeom>
            <a:avLst/>
            <a:gdLst/>
            <a:ahLst/>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a:solidFill>
              <a:srgbClr val="FEF3ED"/>
            </a:solidFill>
            <a:miter/>
          </a:ln>
        </p:spPr>
        <p:style>
          <a:lnRef idx="0">
            <a:scrgbClr r="0" g="0" b="0"/>
          </a:lnRef>
          <a:fillRef idx="0">
            <a:scrgbClr r="0" g="0" b="0"/>
          </a:fillRef>
          <a:effectRef idx="0">
            <a:scrgbClr r="0" g="0" b="0"/>
          </a:effectRef>
          <a:fontRef idx="minor"/>
        </p:style>
      </p:sp>
      <p:sp>
        <p:nvSpPr>
          <p:cNvPr id="3" name="Freeform: Shape 33"/>
          <p:cNvSpPr/>
          <p:nvPr/>
        </p:nvSpPr>
        <p:spPr>
          <a:xfrm>
            <a:off x="0" y="0"/>
            <a:ext cx="5880240" cy="6074640"/>
          </a:xfrm>
          <a:custGeom>
            <a:avLst/>
            <a:gdLst/>
            <a:ahLst/>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a:noFill/>
          </a:ln>
        </p:spPr>
        <p:style>
          <a:lnRef idx="0">
            <a:scrgbClr r="0" g="0" b="0"/>
          </a:lnRef>
          <a:fillRef idx="0">
            <a:scrgbClr r="0" g="0" b="0"/>
          </a:fillRef>
          <a:effectRef idx="0">
            <a:scrgbClr r="0" g="0" b="0"/>
          </a:effectRef>
          <a:fontRef idx="minor"/>
        </p:style>
      </p:sp>
      <p:sp>
        <p:nvSpPr>
          <p:cNvPr id="4" name="Freeform: Shape 22"/>
          <p:cNvSpPr/>
          <p:nvPr/>
        </p:nvSpPr>
        <p:spPr>
          <a:xfrm>
            <a:off x="0" y="0"/>
            <a:ext cx="5137200" cy="3723120"/>
          </a:xfrm>
          <a:custGeom>
            <a:avLst/>
            <a:gdLst/>
            <a:ahLst/>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915840" y="914400"/>
            <a:ext cx="10359720" cy="5028840"/>
          </a:xfrm>
          <a:prstGeom prst="rect">
            <a:avLst/>
          </a:prstGeom>
          <a:noFill/>
          <a:ln w="0">
            <a:noFill/>
          </a:ln>
        </p:spPr>
        <p:txBody>
          <a:bodyPr anchor="ctr">
            <a:noAutofit/>
          </a:bodyPr>
          <a:lstStyle/>
          <a:p>
            <a:pPr algn="ctr">
              <a:lnSpc>
                <a:spcPct val="90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543E34"/>
                </a:solidFill>
                <a:latin typeface="Gill Sans Nova Light"/>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543E34"/>
                </a:solidFill>
                <a:latin typeface="Gill Sans Nova Light"/>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543E34"/>
                </a:solidFill>
                <a:latin typeface="Gill Sans Nova Light"/>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543E34"/>
                </a:solidFill>
                <a:latin typeface="Gill Sans Nova Light"/>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543E34"/>
                </a:solidFill>
                <a:latin typeface="Gill Sans Nova Light"/>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543E34"/>
                </a:solidFill>
                <a:latin typeface="Gill Sans Nova Light"/>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543E34"/>
                </a:solidFill>
                <a:latin typeface="Gill Sans Nova 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389"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390" name="Freeform 7"/>
          <p:cNvSpPr/>
          <p:nvPr/>
        </p:nvSpPr>
        <p:spPr>
          <a:xfrm>
            <a:off x="-17280" y="3001320"/>
            <a:ext cx="3865680" cy="3856320"/>
          </a:xfrm>
          <a:custGeom>
            <a:avLst/>
            <a:gdLst/>
            <a:ahLst/>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a:noFill/>
          </a:ln>
        </p:spPr>
        <p:style>
          <a:lnRef idx="2">
            <a:schemeClr val="accent1">
              <a:shade val="50000"/>
            </a:schemeClr>
          </a:lnRef>
          <a:fillRef idx="1">
            <a:schemeClr val="accent1"/>
          </a:fillRef>
          <a:effectRef idx="0">
            <a:schemeClr val="accent1"/>
          </a:effectRef>
          <a:fontRef idx="minor"/>
        </p:style>
      </p:sp>
      <p:sp>
        <p:nvSpPr>
          <p:cNvPr id="391" name="Freeform: Shape 24"/>
          <p:cNvSpPr/>
          <p:nvPr/>
        </p:nvSpPr>
        <p:spPr>
          <a:xfrm>
            <a:off x="0" y="0"/>
            <a:ext cx="4267080" cy="2882520"/>
          </a:xfrm>
          <a:custGeom>
            <a:avLst/>
            <a:gdLst/>
            <a:ahLst/>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a:noFill/>
          </a:ln>
        </p:spPr>
        <p:style>
          <a:lnRef idx="0">
            <a:scrgbClr r="0" g="0" b="0"/>
          </a:lnRef>
          <a:fillRef idx="0">
            <a:scrgbClr r="0" g="0" b="0"/>
          </a:fillRef>
          <a:effectRef idx="0">
            <a:scrgbClr r="0" g="0" b="0"/>
          </a:effectRef>
          <a:fontRef idx="minor"/>
        </p:style>
      </p:sp>
      <p:sp>
        <p:nvSpPr>
          <p:cNvPr id="392" name="Freeform: Shape 12"/>
          <p:cNvSpPr/>
          <p:nvPr/>
        </p:nvSpPr>
        <p:spPr>
          <a:xfrm>
            <a:off x="10530720" y="1187640"/>
            <a:ext cx="1678320" cy="5460120"/>
          </a:xfrm>
          <a:custGeom>
            <a:avLst/>
            <a:gdLst/>
            <a:ahLst/>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a:solidFill>
              <a:srgbClr val="FEF3ED"/>
            </a:solidFill>
            <a:miter/>
          </a:ln>
        </p:spPr>
        <p:style>
          <a:lnRef idx="0">
            <a:scrgbClr r="0" g="0" b="0"/>
          </a:lnRef>
          <a:fillRef idx="0">
            <a:scrgbClr r="0" g="0" b="0"/>
          </a:fillRef>
          <a:effectRef idx="0">
            <a:scrgbClr r="0" g="0" b="0"/>
          </a:effectRef>
          <a:fontRef idx="minor"/>
        </p:style>
      </p:sp>
      <p:sp>
        <p:nvSpPr>
          <p:cNvPr id="393" name="PlaceHolder 1"/>
          <p:cNvSpPr>
            <a:spLocks noGrp="1"/>
          </p:cNvSpPr>
          <p:nvPr>
            <p:ph type="title"/>
          </p:nvPr>
        </p:nvSpPr>
        <p:spPr>
          <a:xfrm>
            <a:off x="914400" y="914400"/>
            <a:ext cx="5641560" cy="5028840"/>
          </a:xfrm>
          <a:prstGeom prst="rect">
            <a:avLst/>
          </a:prstGeom>
          <a:noFill/>
          <a:ln w="0">
            <a:noFill/>
          </a:ln>
        </p:spPr>
        <p:txBody>
          <a:bodyPr anchor="ctr">
            <a:noAutofit/>
          </a:bodyPr>
          <a:lstStyle/>
          <a:p>
            <a:pPr>
              <a:lnSpc>
                <a:spcPct val="90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sp>
        <p:nvSpPr>
          <p:cNvPr id="394" name="PlaceHolder 2"/>
          <p:cNvSpPr>
            <a:spLocks noGrp="1"/>
          </p:cNvSpPr>
          <p:nvPr>
            <p:ph type="body"/>
          </p:nvPr>
        </p:nvSpPr>
        <p:spPr>
          <a:xfrm>
            <a:off x="6849000" y="914400"/>
            <a:ext cx="3867480" cy="5028840"/>
          </a:xfrm>
          <a:prstGeom prst="rect">
            <a:avLst/>
          </a:prstGeom>
          <a:noFill/>
          <a:ln w="0">
            <a:noFill/>
          </a:ln>
        </p:spPr>
        <p:txBody>
          <a:bodyPr anchor="ctr">
            <a:normAutofit/>
          </a:bodyPr>
          <a:lstStyle/>
          <a:p>
            <a:pPr>
              <a:lnSpc>
                <a:spcPct val="90000"/>
              </a:lnSpc>
              <a:spcBef>
                <a:spcPts val="1001"/>
              </a:spcBef>
              <a:buNone/>
              <a:tabLst>
                <a:tab pos="0" algn="l"/>
              </a:tabLst>
            </a:pPr>
            <a:r>
              <a:rPr lang="en-US" sz="2000" b="0" strike="noStrike" cap="all" spc="-1">
                <a:solidFill>
                  <a:srgbClr val="543E34"/>
                </a:solidFill>
                <a:latin typeface="Gill Sans Nova Light"/>
              </a:rPr>
              <a:t>Click to edit Master text styles</a:t>
            </a:r>
            <a:endParaRPr lang="en-US" sz="2000" b="0" strike="noStrike" spc="-1">
              <a:solidFill>
                <a:srgbClr val="543E34"/>
              </a:solidFill>
              <a:latin typeface="Gill Sans Nova Light"/>
            </a:endParaRPr>
          </a:p>
          <a:p>
            <a:pPr>
              <a:lnSpc>
                <a:spcPct val="90000"/>
              </a:lnSpc>
              <a:spcBef>
                <a:spcPts val="1001"/>
              </a:spcBef>
              <a:buNone/>
              <a:tabLst>
                <a:tab pos="0" algn="l"/>
              </a:tabLst>
            </a:pPr>
            <a:r>
              <a:rPr lang="en-US" sz="2000" b="0" strike="noStrike" spc="-1">
                <a:solidFill>
                  <a:srgbClr val="543E34"/>
                </a:solidFill>
                <a:latin typeface="Gill Sans Nova Light"/>
              </a:rPr>
              <a:t>Second level</a:t>
            </a:r>
          </a:p>
          <a:p>
            <a:pPr marL="685800" lvl="2"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Third level</a:t>
            </a:r>
          </a:p>
          <a:p>
            <a:pPr marL="1143000" lvl="3"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Fourth level</a:t>
            </a:r>
          </a:p>
          <a:p>
            <a:pPr marL="1600200" lvl="4"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Fifth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431"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432" name="Freeform 2"/>
          <p:cNvSpPr/>
          <p:nvPr/>
        </p:nvSpPr>
        <p:spPr>
          <a:xfrm>
            <a:off x="6918840" y="0"/>
            <a:ext cx="5288400" cy="6857640"/>
          </a:xfrm>
          <a:custGeom>
            <a:avLst/>
            <a:gdLst/>
            <a:ahLst/>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000"/>
            </a:schemeClr>
          </a:solidFill>
          <a:ln w="4525">
            <a:noFill/>
          </a:ln>
        </p:spPr>
        <p:style>
          <a:lnRef idx="0">
            <a:scrgbClr r="0" g="0" b="0"/>
          </a:lnRef>
          <a:fillRef idx="0">
            <a:scrgbClr r="0" g="0" b="0"/>
          </a:fillRef>
          <a:effectRef idx="0">
            <a:scrgbClr r="0" g="0" b="0"/>
          </a:effectRef>
          <a:fontRef idx="minor"/>
        </p:style>
      </p:sp>
      <p:sp>
        <p:nvSpPr>
          <p:cNvPr id="433" name="Freeform: Shape 27"/>
          <p:cNvSpPr/>
          <p:nvPr/>
        </p:nvSpPr>
        <p:spPr>
          <a:xfrm rot="10800000" flipH="1">
            <a:off x="-360" y="-25560"/>
            <a:ext cx="5272920" cy="1168920"/>
          </a:xfrm>
          <a:custGeom>
            <a:avLst/>
            <a:gdLst/>
            <a:ahLst/>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a:solidFill>
              <a:srgbClr val="FEF3ED"/>
            </a:solidFill>
            <a:miter/>
          </a:ln>
        </p:spPr>
        <p:style>
          <a:lnRef idx="0">
            <a:scrgbClr r="0" g="0" b="0"/>
          </a:lnRef>
          <a:fillRef idx="0">
            <a:scrgbClr r="0" g="0" b="0"/>
          </a:fillRef>
          <a:effectRef idx="0">
            <a:scrgbClr r="0" g="0" b="0"/>
          </a:effectRef>
          <a:fontRef idx="minor"/>
        </p:style>
      </p:sp>
      <p:sp>
        <p:nvSpPr>
          <p:cNvPr id="434" name="Freeform: Shape 29"/>
          <p:cNvSpPr/>
          <p:nvPr/>
        </p:nvSpPr>
        <p:spPr>
          <a:xfrm>
            <a:off x="8006760" y="3200760"/>
            <a:ext cx="4200480" cy="3685320"/>
          </a:xfrm>
          <a:custGeom>
            <a:avLst/>
            <a:gdLst/>
            <a:ahLst/>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a:solidFill>
              <a:srgbClr val="FEF3ED"/>
            </a:solidFill>
            <a:miter/>
          </a:ln>
        </p:spPr>
        <p:style>
          <a:lnRef idx="0">
            <a:scrgbClr r="0" g="0" b="0"/>
          </a:lnRef>
          <a:fillRef idx="0">
            <a:scrgbClr r="0" g="0" b="0"/>
          </a:fillRef>
          <a:effectRef idx="0">
            <a:scrgbClr r="0" g="0" b="0"/>
          </a:effectRef>
          <a:fontRef idx="minor"/>
        </p:style>
      </p:sp>
      <p:sp>
        <p:nvSpPr>
          <p:cNvPr id="435" name="PlaceHolder 1"/>
          <p:cNvSpPr>
            <a:spLocks noGrp="1"/>
          </p:cNvSpPr>
          <p:nvPr>
            <p:ph type="title"/>
          </p:nvPr>
        </p:nvSpPr>
        <p:spPr>
          <a:xfrm>
            <a:off x="5827320" y="914400"/>
            <a:ext cx="5449320" cy="3538440"/>
          </a:xfrm>
          <a:prstGeom prst="rect">
            <a:avLst/>
          </a:prstGeom>
          <a:noFill/>
          <a:ln w="0">
            <a:noFill/>
          </a:ln>
        </p:spPr>
        <p:txBody>
          <a:bodyPr anchor="b">
            <a:noAutofit/>
          </a:bodyPr>
          <a:lstStyle/>
          <a:p>
            <a:pPr>
              <a:lnSpc>
                <a:spcPct val="75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sp>
        <p:nvSpPr>
          <p:cNvPr id="436" name="PlaceHolder 2"/>
          <p:cNvSpPr>
            <a:spLocks noGrp="1"/>
          </p:cNvSpPr>
          <p:nvPr>
            <p:ph type="body"/>
          </p:nvPr>
        </p:nvSpPr>
        <p:spPr>
          <a:xfrm>
            <a:off x="0" y="261720"/>
            <a:ext cx="5045760" cy="6595920"/>
          </a:xfrm>
          <a:prstGeom prst="rect">
            <a:avLst/>
          </a:prstGeom>
          <a:solidFill>
            <a:srgbClr val="E5DACF"/>
          </a:solidFill>
          <a:ln w="0">
            <a:noFill/>
          </a:ln>
        </p:spPr>
        <p:txBody>
          <a:bodyPr lIns="90000" tIns="914400" rIns="90000" bIns="45000" anchor="t">
            <a:noAutofit/>
          </a:bodyPr>
          <a:lstStyle/>
          <a:p>
            <a:pPr>
              <a:lnSpc>
                <a:spcPct val="100000"/>
              </a:lnSpc>
              <a:buNone/>
              <a:tabLst>
                <a:tab pos="0" algn="l"/>
              </a:tabLst>
            </a:pPr>
            <a:r>
              <a:rPr lang="en-US" sz="2000" b="0" strike="noStrike" spc="-1">
                <a:solidFill>
                  <a:srgbClr val="543E34"/>
                </a:solidFill>
                <a:latin typeface="Gill Sans Nova Light"/>
              </a:rPr>
              <a:t>Click icon to add picture</a:t>
            </a:r>
          </a:p>
        </p:txBody>
      </p:sp>
      <p:sp>
        <p:nvSpPr>
          <p:cNvPr id="437" name="PlaceHolder 3"/>
          <p:cNvSpPr>
            <a:spLocks noGrp="1"/>
          </p:cNvSpPr>
          <p:nvPr>
            <p:ph type="body"/>
          </p:nvPr>
        </p:nvSpPr>
        <p:spPr>
          <a:xfrm>
            <a:off x="5827320" y="4681800"/>
            <a:ext cx="5449320" cy="1279800"/>
          </a:xfrm>
          <a:prstGeom prst="rect">
            <a:avLst/>
          </a:prstGeom>
          <a:noFill/>
          <a:ln w="0">
            <a:noFill/>
          </a:ln>
        </p:spPr>
        <p:txBody>
          <a:bodyPr anchor="t">
            <a:noAutofit/>
          </a:bodyPr>
          <a:lstStyle/>
          <a:p>
            <a:pPr>
              <a:lnSpc>
                <a:spcPct val="90000"/>
              </a:lnSpc>
              <a:spcBef>
                <a:spcPts val="1001"/>
              </a:spcBef>
              <a:buNone/>
              <a:tabLst>
                <a:tab pos="0" algn="l"/>
              </a:tabLst>
            </a:pPr>
            <a:r>
              <a:rPr lang="en-US" sz="2400" b="0" strike="noStrike" cap="all" spc="-1">
                <a:solidFill>
                  <a:srgbClr val="543E34"/>
                </a:solidFill>
                <a:latin typeface="Gill Sans Nova Light"/>
              </a:rPr>
              <a:t>Click to add text</a:t>
            </a:r>
            <a:endParaRPr lang="en-US" sz="2400" b="0" strike="noStrike" spc="-1">
              <a:solidFill>
                <a:srgbClr val="543E34"/>
              </a:solidFill>
              <a:latin typeface="Gill Sans Nova Light"/>
            </a:endParaRPr>
          </a:p>
          <a:p>
            <a:pPr marL="685800" lvl="1" indent="-228600">
              <a:lnSpc>
                <a:spcPct val="90000"/>
              </a:lnSpc>
              <a:spcBef>
                <a:spcPts val="499"/>
              </a:spcBef>
              <a:buClr>
                <a:srgbClr val="543E34"/>
              </a:buClr>
              <a:buFont typeface="Arial"/>
              <a:buChar char="•"/>
              <a:tabLst>
                <a:tab pos="0" algn="l"/>
              </a:tabLst>
            </a:pPr>
            <a:r>
              <a:rPr lang="en-US" sz="2400" b="0" strike="noStrike" spc="-1">
                <a:solidFill>
                  <a:srgbClr val="543E34"/>
                </a:solidFill>
                <a:latin typeface="Gill Sans Nova Light"/>
              </a:rPr>
              <a:t>Second level</a:t>
            </a:r>
          </a:p>
          <a:p>
            <a:pPr marL="1143000" lvl="2" indent="-228600">
              <a:lnSpc>
                <a:spcPct val="90000"/>
              </a:lnSpc>
              <a:spcBef>
                <a:spcPts val="499"/>
              </a:spcBef>
              <a:buClr>
                <a:srgbClr val="543E34"/>
              </a:buClr>
              <a:buFont typeface="Arial"/>
              <a:buChar char="•"/>
              <a:tabLst>
                <a:tab pos="0" algn="l"/>
              </a:tabLst>
            </a:pPr>
            <a:r>
              <a:rPr lang="en-US" sz="2400" b="0" strike="noStrike" spc="-1">
                <a:solidFill>
                  <a:srgbClr val="543E34"/>
                </a:solidFill>
                <a:latin typeface="Gill Sans Nova Light"/>
              </a:rPr>
              <a:t>Third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474"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475" name="Freeform: Shape 51"/>
          <p:cNvSpPr/>
          <p:nvPr/>
        </p:nvSpPr>
        <p:spPr>
          <a:xfrm>
            <a:off x="0" y="0"/>
            <a:ext cx="3215880" cy="3480120"/>
          </a:xfrm>
          <a:custGeom>
            <a:avLst/>
            <a:gdLst/>
            <a:ahLst/>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a:noFill/>
          </a:ln>
        </p:spPr>
        <p:style>
          <a:lnRef idx="2">
            <a:schemeClr val="accent1">
              <a:shade val="50000"/>
            </a:schemeClr>
          </a:lnRef>
          <a:fillRef idx="1">
            <a:schemeClr val="accent1"/>
          </a:fillRef>
          <a:effectRef idx="0">
            <a:schemeClr val="accent1"/>
          </a:effectRef>
          <a:fontRef idx="minor"/>
        </p:style>
      </p:sp>
      <p:sp>
        <p:nvSpPr>
          <p:cNvPr id="476" name="Freeform 3"/>
          <p:cNvSpPr/>
          <p:nvPr/>
        </p:nvSpPr>
        <p:spPr>
          <a:xfrm>
            <a:off x="9037440" y="1618920"/>
            <a:ext cx="3154320" cy="5229360"/>
          </a:xfrm>
          <a:custGeom>
            <a:avLst/>
            <a:gdLst/>
            <a:ahLst/>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a:noFill/>
          </a:ln>
        </p:spPr>
        <p:style>
          <a:lnRef idx="0">
            <a:scrgbClr r="0" g="0" b="0"/>
          </a:lnRef>
          <a:fillRef idx="0">
            <a:scrgbClr r="0" g="0" b="0"/>
          </a:fillRef>
          <a:effectRef idx="0">
            <a:scrgbClr r="0" g="0" b="0"/>
          </a:effectRef>
          <a:fontRef idx="minor"/>
        </p:style>
      </p:sp>
      <p:sp>
        <p:nvSpPr>
          <p:cNvPr id="477" name="Graphic 5"/>
          <p:cNvSpPr/>
          <p:nvPr/>
        </p:nvSpPr>
        <p:spPr>
          <a:xfrm>
            <a:off x="0" y="2673000"/>
            <a:ext cx="1696680" cy="1898280"/>
          </a:xfrm>
          <a:custGeom>
            <a:avLst/>
            <a:gdLst/>
            <a:ahLst/>
            <a:cxnLst/>
            <a:rect l="l" t="t" r="r" b="b"/>
            <a:pathLst>
              <a:path w="1697023" h="1898712">
                <a:moveTo>
                  <a:pt x="0" y="0"/>
                </a:moveTo>
                <a:lnTo>
                  <a:pt x="1697023" y="0"/>
                </a:lnTo>
                <a:lnTo>
                  <a:pt x="1697023" y="1898712"/>
                </a:lnTo>
                <a:lnTo>
                  <a:pt x="0" y="1898712"/>
                </a:lnTo>
                <a:close/>
              </a:path>
            </a:pathLst>
          </a:custGeom>
          <a:blipFill rotWithShape="0">
            <a:blip r:embed="rId14"/>
            <a:srcRect/>
            <a:stretch/>
          </a:blipFill>
          <a:ln w="0">
            <a:noFill/>
          </a:ln>
        </p:spPr>
        <p:style>
          <a:lnRef idx="0">
            <a:scrgbClr r="0" g="0" b="0"/>
          </a:lnRef>
          <a:fillRef idx="0">
            <a:scrgbClr r="0" g="0" b="0"/>
          </a:fillRef>
          <a:effectRef idx="0">
            <a:scrgbClr r="0" g="0" b="0"/>
          </a:effectRef>
          <a:fontRef idx="minor"/>
        </p:style>
      </p:sp>
      <p:sp>
        <p:nvSpPr>
          <p:cNvPr id="478" name="Freeform: Shape 21"/>
          <p:cNvSpPr/>
          <p:nvPr/>
        </p:nvSpPr>
        <p:spPr>
          <a:xfrm>
            <a:off x="0" y="0"/>
            <a:ext cx="2476080" cy="3376800"/>
          </a:xfrm>
          <a:custGeom>
            <a:avLst/>
            <a:gdLst/>
            <a:ahLst/>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a:noFill/>
          </a:ln>
        </p:spPr>
        <p:style>
          <a:lnRef idx="0">
            <a:scrgbClr r="0" g="0" b="0"/>
          </a:lnRef>
          <a:fillRef idx="0">
            <a:scrgbClr r="0" g="0" b="0"/>
          </a:fillRef>
          <a:effectRef idx="0">
            <a:scrgbClr r="0" g="0" b="0"/>
          </a:effectRef>
          <a:fontRef idx="minor"/>
        </p:style>
      </p:sp>
      <p:sp>
        <p:nvSpPr>
          <p:cNvPr id="479" name="PlaceHolder 1"/>
          <p:cNvSpPr>
            <a:spLocks noGrp="1"/>
          </p:cNvSpPr>
          <p:nvPr>
            <p:ph type="title"/>
          </p:nvPr>
        </p:nvSpPr>
        <p:spPr>
          <a:xfrm>
            <a:off x="914400" y="914400"/>
            <a:ext cx="10359720" cy="2843280"/>
          </a:xfrm>
          <a:prstGeom prst="rect">
            <a:avLst/>
          </a:prstGeom>
          <a:noFill/>
          <a:ln w="0">
            <a:noFill/>
          </a:ln>
        </p:spPr>
        <p:txBody>
          <a:bodyPr anchor="b">
            <a:noAutofit/>
          </a:bodyPr>
          <a:lstStyle/>
          <a:p>
            <a:pPr algn="ctr">
              <a:lnSpc>
                <a:spcPct val="90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sp>
        <p:nvSpPr>
          <p:cNvPr id="480" name="PlaceHolder 2"/>
          <p:cNvSpPr>
            <a:spLocks noGrp="1"/>
          </p:cNvSpPr>
          <p:nvPr>
            <p:ph type="body"/>
          </p:nvPr>
        </p:nvSpPr>
        <p:spPr>
          <a:xfrm>
            <a:off x="2041200" y="3825720"/>
            <a:ext cx="8109360" cy="2644560"/>
          </a:xfrm>
          <a:prstGeom prst="rect">
            <a:avLst/>
          </a:prstGeom>
          <a:noFill/>
          <a:ln w="0">
            <a:noFill/>
          </a:ln>
        </p:spPr>
        <p:txBody>
          <a:bodyPr anchor="t">
            <a:normAutofit/>
          </a:bodyPr>
          <a:lstStyle/>
          <a:p>
            <a:pPr algn="ctr">
              <a:lnSpc>
                <a:spcPct val="100000"/>
              </a:lnSpc>
              <a:buNone/>
              <a:tabLst>
                <a:tab pos="0" algn="l"/>
              </a:tabLst>
            </a:pPr>
            <a:r>
              <a:rPr lang="en-US" sz="2400" b="0" strike="noStrike" cap="all" spc="-1">
                <a:solidFill>
                  <a:srgbClr val="543E34"/>
                </a:solidFill>
                <a:latin typeface="Gill Sans Nova Light"/>
              </a:rPr>
              <a:t>Click to add text</a:t>
            </a:r>
            <a:endParaRPr lang="en-US" sz="2400" b="0" strike="noStrike" spc="-1">
              <a:solidFill>
                <a:srgbClr val="543E34"/>
              </a:solidFill>
              <a:latin typeface="Gill Sans Nova Light"/>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517"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grpSp>
        <p:nvGrpSpPr>
          <p:cNvPr id="518" name="Group 7"/>
          <p:cNvGrpSpPr/>
          <p:nvPr/>
        </p:nvGrpSpPr>
        <p:grpSpPr>
          <a:xfrm>
            <a:off x="8970480" y="5209560"/>
            <a:ext cx="3220200" cy="1681920"/>
            <a:chOff x="8970480" y="5209560"/>
            <a:chExt cx="3220200" cy="1681920"/>
          </a:xfrm>
        </p:grpSpPr>
        <p:sp>
          <p:nvSpPr>
            <p:cNvPr id="519" name="Freeform: Shape 8"/>
            <p:cNvSpPr/>
            <p:nvPr/>
          </p:nvSpPr>
          <p:spPr>
            <a:xfrm flipH="1">
              <a:off x="8970120" y="6142320"/>
              <a:ext cx="1845720" cy="749160"/>
            </a:xfrm>
            <a:custGeom>
              <a:avLst/>
              <a:gdLst/>
              <a:ahLst/>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a:solidFill>
                <a:srgbClr val="FEF3ED"/>
              </a:solidFill>
              <a:miter/>
            </a:ln>
          </p:spPr>
          <p:style>
            <a:lnRef idx="0">
              <a:scrgbClr r="0" g="0" b="0"/>
            </a:lnRef>
            <a:fillRef idx="0">
              <a:scrgbClr r="0" g="0" b="0"/>
            </a:fillRef>
            <a:effectRef idx="0">
              <a:scrgbClr r="0" g="0" b="0"/>
            </a:effectRef>
            <a:fontRef idx="minor"/>
          </p:style>
        </p:sp>
        <p:sp>
          <p:nvSpPr>
            <p:cNvPr id="520" name="Freeform: Shape 9"/>
            <p:cNvSpPr/>
            <p:nvPr/>
          </p:nvSpPr>
          <p:spPr>
            <a:xfrm flipH="1">
              <a:off x="10315080" y="5209560"/>
              <a:ext cx="1875600" cy="1675800"/>
            </a:xfrm>
            <a:custGeom>
              <a:avLst/>
              <a:gdLst/>
              <a:ahLst/>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a:solidFill>
                <a:srgbClr val="FEF3ED"/>
              </a:solidFill>
              <a:miter/>
            </a:ln>
          </p:spPr>
          <p:style>
            <a:lnRef idx="0">
              <a:scrgbClr r="0" g="0" b="0"/>
            </a:lnRef>
            <a:fillRef idx="0">
              <a:scrgbClr r="0" g="0" b="0"/>
            </a:fillRef>
            <a:effectRef idx="0">
              <a:scrgbClr r="0" g="0" b="0"/>
            </a:effectRef>
            <a:fontRef idx="minor"/>
          </p:style>
        </p:sp>
      </p:grpSp>
      <p:sp>
        <p:nvSpPr>
          <p:cNvPr id="521" name="Freeform 11"/>
          <p:cNvSpPr/>
          <p:nvPr/>
        </p:nvSpPr>
        <p:spPr>
          <a:xfrm rot="10800000">
            <a:off x="720" y="5011200"/>
            <a:ext cx="3307320" cy="1875240"/>
          </a:xfrm>
          <a:custGeom>
            <a:avLst/>
            <a:gdLst/>
            <a:ahLst/>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a:noFill/>
          </a:ln>
        </p:spPr>
        <p:style>
          <a:lnRef idx="0">
            <a:scrgbClr r="0" g="0" b="0"/>
          </a:lnRef>
          <a:fillRef idx="0">
            <a:scrgbClr r="0" g="0" b="0"/>
          </a:fillRef>
          <a:effectRef idx="0">
            <a:scrgbClr r="0" g="0" b="0"/>
          </a:effectRef>
          <a:fontRef idx="minor"/>
        </p:style>
      </p:sp>
      <p:sp>
        <p:nvSpPr>
          <p:cNvPr id="522" name="Freeform 14"/>
          <p:cNvSpPr/>
          <p:nvPr/>
        </p:nvSpPr>
        <p:spPr>
          <a:xfrm rot="10800000">
            <a:off x="9394920" y="4650840"/>
            <a:ext cx="1859040" cy="2207160"/>
          </a:xfrm>
          <a:custGeom>
            <a:avLst/>
            <a:gdLst/>
            <a:ahLst/>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a:noFill/>
          </a:ln>
        </p:spPr>
        <p:style>
          <a:lnRef idx="0">
            <a:scrgbClr r="0" g="0" b="0"/>
          </a:lnRef>
          <a:fillRef idx="0">
            <a:scrgbClr r="0" g="0" b="0"/>
          </a:fillRef>
          <a:effectRef idx="0">
            <a:scrgbClr r="0" g="0" b="0"/>
          </a:effectRef>
          <a:fontRef idx="minor"/>
        </p:style>
      </p:sp>
      <p:sp>
        <p:nvSpPr>
          <p:cNvPr id="523" name="Freeform 12"/>
          <p:cNvSpPr/>
          <p:nvPr/>
        </p:nvSpPr>
        <p:spPr>
          <a:xfrm rot="16200000" flipH="1">
            <a:off x="8812800" y="2129400"/>
            <a:ext cx="5508360" cy="1248480"/>
          </a:xfrm>
          <a:custGeom>
            <a:avLst/>
            <a:gdLst/>
            <a:ahLst/>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a:noFill/>
          </a:ln>
        </p:spPr>
        <p:style>
          <a:lnRef idx="0">
            <a:scrgbClr r="0" g="0" b="0"/>
          </a:lnRef>
          <a:fillRef idx="0">
            <a:scrgbClr r="0" g="0" b="0"/>
          </a:fillRef>
          <a:effectRef idx="0">
            <a:scrgbClr r="0" g="0" b="0"/>
          </a:effectRef>
          <a:fontRef idx="minor"/>
        </p:style>
      </p:sp>
      <p:sp>
        <p:nvSpPr>
          <p:cNvPr id="524" name="PlaceHolder 1"/>
          <p:cNvSpPr>
            <a:spLocks noGrp="1"/>
          </p:cNvSpPr>
          <p:nvPr>
            <p:ph type="sldNum" idx="5"/>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2902EB9D-8025-439F-A91F-A64146386520}" type="slidenum">
              <a:rPr lang="en-US" sz="2400" b="0" strike="noStrike" spc="-1">
                <a:solidFill>
                  <a:srgbClr val="543E34"/>
                </a:solidFill>
                <a:latin typeface="Sagona Book"/>
              </a:rPr>
              <a:t>‹#›</a:t>
            </a:fld>
            <a:endParaRPr lang="en-IN" sz="2400" b="0" strike="noStrike" spc="-1">
              <a:latin typeface="Times New Roman"/>
            </a:endParaRPr>
          </a:p>
        </p:txBody>
      </p:sp>
      <p:sp>
        <p:nvSpPr>
          <p:cNvPr id="525"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52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563"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564" name="Freeform: Shape 10"/>
          <p:cNvSpPr/>
          <p:nvPr/>
        </p:nvSpPr>
        <p:spPr>
          <a:xfrm>
            <a:off x="0" y="0"/>
            <a:ext cx="4303080" cy="6099480"/>
          </a:xfrm>
          <a:custGeom>
            <a:avLst/>
            <a:gdLst/>
            <a:ahLst/>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a:noFill/>
          </a:ln>
        </p:spPr>
        <p:style>
          <a:lnRef idx="0">
            <a:scrgbClr r="0" g="0" b="0"/>
          </a:lnRef>
          <a:fillRef idx="0">
            <a:scrgbClr r="0" g="0" b="0"/>
          </a:fillRef>
          <a:effectRef idx="0">
            <a:scrgbClr r="0" g="0" b="0"/>
          </a:effectRef>
          <a:fontRef idx="minor"/>
        </p:style>
      </p:sp>
      <p:sp>
        <p:nvSpPr>
          <p:cNvPr id="565" name="Freeform: Shape 29"/>
          <p:cNvSpPr/>
          <p:nvPr/>
        </p:nvSpPr>
        <p:spPr>
          <a:xfrm rot="5400000">
            <a:off x="7072920" y="3184920"/>
            <a:ext cx="3027240" cy="4338360"/>
          </a:xfrm>
          <a:custGeom>
            <a:avLst/>
            <a:gdLst/>
            <a:ahLst/>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sp>
        <p:nvSpPr>
          <p:cNvPr id="566" name="PlaceHolder 1"/>
          <p:cNvSpPr>
            <a:spLocks noGrp="1"/>
          </p:cNvSpPr>
          <p:nvPr>
            <p:ph type="sldNum" idx="6"/>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A4DD1EDE-5624-4D68-A47A-4E145BD88B1A}" type="slidenum">
              <a:rPr lang="en-US" sz="2400" b="0" strike="noStrike" spc="-1">
                <a:solidFill>
                  <a:srgbClr val="543E34"/>
                </a:solidFill>
                <a:latin typeface="Sagona Book"/>
              </a:rPr>
              <a:t>‹#›</a:t>
            </a:fld>
            <a:endParaRPr lang="en-IN" sz="2400" b="0" strike="noStrike" spc="-1">
              <a:latin typeface="Times New Roman"/>
            </a:endParaRPr>
          </a:p>
        </p:txBody>
      </p:sp>
      <p:sp>
        <p:nvSpPr>
          <p:cNvPr id="567"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568"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605"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grpSp>
        <p:nvGrpSpPr>
          <p:cNvPr id="606" name="Group 1"/>
          <p:cNvGrpSpPr/>
          <p:nvPr/>
        </p:nvGrpSpPr>
        <p:grpSpPr>
          <a:xfrm>
            <a:off x="0" y="0"/>
            <a:ext cx="12191400" cy="6799680"/>
            <a:chOff x="0" y="0"/>
            <a:chExt cx="12191400" cy="6799680"/>
          </a:xfrm>
        </p:grpSpPr>
        <p:sp>
          <p:nvSpPr>
            <p:cNvPr id="607" name="Freeform: Shape 8"/>
            <p:cNvSpPr/>
            <p:nvPr/>
          </p:nvSpPr>
          <p:spPr>
            <a:xfrm>
              <a:off x="0" y="0"/>
              <a:ext cx="3097080" cy="2531880"/>
            </a:xfrm>
            <a:custGeom>
              <a:avLst/>
              <a:gdLst/>
              <a:ahLst/>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sp>
          <p:nvSpPr>
            <p:cNvPr id="608" name="Freeform: Shape 10"/>
            <p:cNvSpPr/>
            <p:nvPr/>
          </p:nvSpPr>
          <p:spPr>
            <a:xfrm>
              <a:off x="9164160" y="2461320"/>
              <a:ext cx="3027240" cy="4338360"/>
            </a:xfrm>
            <a:custGeom>
              <a:avLst/>
              <a:gdLst/>
              <a:ahLst/>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grpSp>
      <p:sp>
        <p:nvSpPr>
          <p:cNvPr id="609" name="PlaceHolder 1"/>
          <p:cNvSpPr>
            <a:spLocks noGrp="1"/>
          </p:cNvSpPr>
          <p:nvPr>
            <p:ph type="sldNum" idx="7"/>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0E9173E3-4FCF-4389-9B1C-378D4FFE129A}" type="slidenum">
              <a:rPr lang="en-US" sz="2400" b="0" strike="noStrike" spc="-1">
                <a:solidFill>
                  <a:srgbClr val="543E34"/>
                </a:solidFill>
                <a:latin typeface="Sagona Book"/>
              </a:rPr>
              <a:t>‹#›</a:t>
            </a:fld>
            <a:endParaRPr lang="en-IN" sz="2400" b="0" strike="noStrike" spc="-1">
              <a:latin typeface="Times New Roman"/>
            </a:endParaRPr>
          </a:p>
        </p:txBody>
      </p:sp>
      <p:sp>
        <p:nvSpPr>
          <p:cNvPr id="61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61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648"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grpSp>
        <p:nvGrpSpPr>
          <p:cNvPr id="649" name="Group 1"/>
          <p:cNvGrpSpPr/>
          <p:nvPr/>
        </p:nvGrpSpPr>
        <p:grpSpPr>
          <a:xfrm>
            <a:off x="0" y="0"/>
            <a:ext cx="12191400" cy="6799680"/>
            <a:chOff x="0" y="0"/>
            <a:chExt cx="12191400" cy="6799680"/>
          </a:xfrm>
        </p:grpSpPr>
        <p:sp>
          <p:nvSpPr>
            <p:cNvPr id="650" name="Freeform: Shape 8"/>
            <p:cNvSpPr/>
            <p:nvPr/>
          </p:nvSpPr>
          <p:spPr>
            <a:xfrm>
              <a:off x="0" y="0"/>
              <a:ext cx="3097080" cy="2531880"/>
            </a:xfrm>
            <a:custGeom>
              <a:avLst/>
              <a:gdLst/>
              <a:ahLst/>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sp>
          <p:nvSpPr>
            <p:cNvPr id="651" name="Freeform: Shape 10"/>
            <p:cNvSpPr/>
            <p:nvPr/>
          </p:nvSpPr>
          <p:spPr>
            <a:xfrm>
              <a:off x="9164160" y="2461320"/>
              <a:ext cx="3027240" cy="4338360"/>
            </a:xfrm>
            <a:custGeom>
              <a:avLst/>
              <a:gdLst/>
              <a:ahLst/>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grpSp>
      <p:sp>
        <p:nvSpPr>
          <p:cNvPr id="652" name="PlaceHolder 1"/>
          <p:cNvSpPr>
            <a:spLocks noGrp="1"/>
          </p:cNvSpPr>
          <p:nvPr>
            <p:ph type="sldNum" idx="8"/>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4C2FB984-7FB0-46AF-89F2-4C8C82D823CE}" type="slidenum">
              <a:rPr lang="en-US" sz="2400" b="0" strike="noStrike" spc="-1">
                <a:solidFill>
                  <a:srgbClr val="543E34"/>
                </a:solidFill>
                <a:latin typeface="Sagona Book"/>
              </a:rPr>
              <a:t>‹#›</a:t>
            </a:fld>
            <a:endParaRPr lang="en-IN" sz="2400" b="0" strike="noStrike" spc="-1">
              <a:latin typeface="Times New Roman"/>
            </a:endParaRPr>
          </a:p>
        </p:txBody>
      </p:sp>
      <p:sp>
        <p:nvSpPr>
          <p:cNvPr id="653"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654"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43"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44" name="Freeform 4"/>
          <p:cNvSpPr/>
          <p:nvPr/>
        </p:nvSpPr>
        <p:spPr>
          <a:xfrm>
            <a:off x="-10800" y="0"/>
            <a:ext cx="6557760" cy="6857640"/>
          </a:xfrm>
          <a:custGeom>
            <a:avLst/>
            <a:gdLst/>
            <a:ahLst/>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a:noFill/>
          </a:ln>
        </p:spPr>
        <p:style>
          <a:lnRef idx="0">
            <a:scrgbClr r="0" g="0" b="0"/>
          </a:lnRef>
          <a:fillRef idx="0">
            <a:scrgbClr r="0" g="0" b="0"/>
          </a:fillRef>
          <a:effectRef idx="0">
            <a:scrgbClr r="0" g="0" b="0"/>
          </a:effectRef>
          <a:fontRef idx="minor"/>
        </p:style>
      </p:sp>
      <p:sp>
        <p:nvSpPr>
          <p:cNvPr id="45" name="Freeform: Shape 24"/>
          <p:cNvSpPr/>
          <p:nvPr/>
        </p:nvSpPr>
        <p:spPr>
          <a:xfrm>
            <a:off x="0" y="180360"/>
            <a:ext cx="5327640" cy="3000960"/>
          </a:xfrm>
          <a:custGeom>
            <a:avLst/>
            <a:gdLst/>
            <a:ahLst/>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a:noFill/>
          </a:ln>
        </p:spPr>
        <p:style>
          <a:lnRef idx="0">
            <a:scrgbClr r="0" g="0" b="0"/>
          </a:lnRef>
          <a:fillRef idx="0">
            <a:scrgbClr r="0" g="0" b="0"/>
          </a:fillRef>
          <a:effectRef idx="0">
            <a:scrgbClr r="0" g="0" b="0"/>
          </a:effectRef>
          <a:fontRef idx="minor"/>
        </p:style>
      </p:sp>
      <p:sp>
        <p:nvSpPr>
          <p:cNvPr id="46" name="Freeform: Shape 11"/>
          <p:cNvSpPr/>
          <p:nvPr/>
        </p:nvSpPr>
        <p:spPr>
          <a:xfrm>
            <a:off x="1798560" y="5597640"/>
            <a:ext cx="2429640" cy="1293840"/>
          </a:xfrm>
          <a:custGeom>
            <a:avLst/>
            <a:gdLst/>
            <a:ahLst/>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a:solidFill>
              <a:srgbClr val="FEF3ED"/>
            </a:solidFill>
            <a:miter/>
          </a:ln>
        </p:spPr>
        <p:style>
          <a:lnRef idx="0">
            <a:scrgbClr r="0" g="0" b="0"/>
          </a:lnRef>
          <a:fillRef idx="0">
            <a:scrgbClr r="0" g="0" b="0"/>
          </a:fillRef>
          <a:effectRef idx="0">
            <a:scrgbClr r="0" g="0" b="0"/>
          </a:effectRef>
          <a:fontRef idx="minor"/>
        </p:style>
      </p:sp>
      <p:sp>
        <p:nvSpPr>
          <p:cNvPr id="47" name="Freeform: Shape 25"/>
          <p:cNvSpPr/>
          <p:nvPr/>
        </p:nvSpPr>
        <p:spPr>
          <a:xfrm>
            <a:off x="-10800" y="3988440"/>
            <a:ext cx="2469240" cy="2893320"/>
          </a:xfrm>
          <a:custGeom>
            <a:avLst/>
            <a:gdLst/>
            <a:ahLst/>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a:solidFill>
              <a:srgbClr val="FEF3ED"/>
            </a:solidFill>
            <a:miter/>
          </a:ln>
        </p:spPr>
        <p:style>
          <a:lnRef idx="0">
            <a:scrgbClr r="0" g="0" b="0"/>
          </a:lnRef>
          <a:fillRef idx="0">
            <a:scrgbClr r="0" g="0" b="0"/>
          </a:fillRef>
          <a:effectRef idx="0">
            <a:scrgbClr r="0" g="0" b="0"/>
          </a:effectRef>
          <a:fontRef idx="minor"/>
        </p:style>
      </p:sp>
      <p:sp>
        <p:nvSpPr>
          <p:cNvPr id="48" name="PlaceHolder 1"/>
          <p:cNvSpPr>
            <a:spLocks noGrp="1"/>
          </p:cNvSpPr>
          <p:nvPr>
            <p:ph type="title"/>
          </p:nvPr>
        </p:nvSpPr>
        <p:spPr>
          <a:xfrm>
            <a:off x="1001520" y="914400"/>
            <a:ext cx="5641560" cy="5028840"/>
          </a:xfrm>
          <a:prstGeom prst="rect">
            <a:avLst/>
          </a:prstGeom>
          <a:noFill/>
          <a:ln w="0">
            <a:noFill/>
          </a:ln>
        </p:spPr>
        <p:txBody>
          <a:bodyPr anchor="ctr">
            <a:noAutofit/>
          </a:bodyPr>
          <a:lstStyle/>
          <a:p>
            <a:pPr>
              <a:lnSpc>
                <a:spcPct val="90000"/>
              </a:lnSpc>
              <a:buNone/>
            </a:pPr>
            <a:r>
              <a:rPr lang="en-US" sz="3200" b="0" strike="noStrike" spc="-1">
                <a:solidFill>
                  <a:srgbClr val="FEF3ED"/>
                </a:solidFill>
                <a:latin typeface="Sagona Book"/>
              </a:rPr>
              <a:t>click to add title</a:t>
            </a:r>
            <a:endParaRPr lang="en-US" sz="3200" b="0" strike="noStrike" spc="-1">
              <a:solidFill>
                <a:srgbClr val="543E34"/>
              </a:solidFill>
              <a:latin typeface="Gill Sans Nova Light"/>
            </a:endParaRPr>
          </a:p>
        </p:txBody>
      </p:sp>
      <p:sp>
        <p:nvSpPr>
          <p:cNvPr id="49" name="PlaceHolder 2"/>
          <p:cNvSpPr>
            <a:spLocks noGrp="1"/>
          </p:cNvSpPr>
          <p:nvPr>
            <p:ph type="body"/>
          </p:nvPr>
        </p:nvSpPr>
        <p:spPr>
          <a:xfrm>
            <a:off x="6868800" y="1143000"/>
            <a:ext cx="4190760" cy="4679640"/>
          </a:xfrm>
          <a:prstGeom prst="rect">
            <a:avLst/>
          </a:prstGeom>
          <a:noFill/>
          <a:ln w="0">
            <a:noFill/>
          </a:ln>
        </p:spPr>
        <p:txBody>
          <a:bodyPr anchor="t">
            <a:noAutofit/>
          </a:bodyPr>
          <a:lstStyle/>
          <a:p>
            <a:pPr algn="r">
              <a:lnSpc>
                <a:spcPct val="90000"/>
              </a:lnSpc>
              <a:spcBef>
                <a:spcPts val="1001"/>
              </a:spcBef>
              <a:buNone/>
              <a:tabLst>
                <a:tab pos="0" algn="l"/>
              </a:tabLst>
            </a:pPr>
            <a:r>
              <a:rPr lang="en-US" sz="2400" b="0" strike="noStrike" cap="all" spc="-1">
                <a:solidFill>
                  <a:srgbClr val="543E34"/>
                </a:solidFill>
                <a:latin typeface="Gill Sans Nova Light"/>
              </a:rPr>
              <a:t>Click to add text</a:t>
            </a:r>
            <a:endParaRPr lang="en-US" sz="2400" b="0" strike="noStrike" spc="-1">
              <a:solidFill>
                <a:srgbClr val="543E34"/>
              </a:solidFill>
              <a:latin typeface="Gill Sans Nova Light"/>
            </a:endParaRPr>
          </a:p>
          <a:p>
            <a:pPr marL="457200" algn="r">
              <a:lnSpc>
                <a:spcPct val="90000"/>
              </a:lnSpc>
              <a:spcBef>
                <a:spcPts val="499"/>
              </a:spcBef>
              <a:buNone/>
              <a:tabLst>
                <a:tab pos="0" algn="l"/>
              </a:tabLst>
            </a:pPr>
            <a:r>
              <a:rPr lang="en-US" sz="1800" b="0" strike="noStrike" spc="-1">
                <a:solidFill>
                  <a:srgbClr val="543E34"/>
                </a:solidFill>
                <a:latin typeface="Sagona Book"/>
              </a:rPr>
              <a:t>Second level</a:t>
            </a:r>
            <a:endParaRPr lang="en-US" sz="1800" b="0" strike="noStrike" spc="-1">
              <a:solidFill>
                <a:srgbClr val="543E34"/>
              </a:solidFill>
              <a:latin typeface="Gill Sans Nova Light"/>
            </a:endParaRPr>
          </a:p>
          <a:p>
            <a:pPr marL="914400" algn="r">
              <a:lnSpc>
                <a:spcPct val="90000"/>
              </a:lnSpc>
              <a:spcBef>
                <a:spcPts val="499"/>
              </a:spcBef>
              <a:buNone/>
              <a:tabLst>
                <a:tab pos="0" algn="l"/>
              </a:tabLst>
            </a:pPr>
            <a:r>
              <a:rPr lang="en-US" sz="2000" b="0" strike="noStrike" spc="-1">
                <a:solidFill>
                  <a:srgbClr val="543E34"/>
                </a:solidFill>
                <a:latin typeface="Gill Sans Nova Light"/>
              </a:rPr>
              <a:t>Third level</a:t>
            </a:r>
          </a:p>
          <a:p>
            <a:pPr marL="1371600" algn="r">
              <a:lnSpc>
                <a:spcPct val="90000"/>
              </a:lnSpc>
              <a:spcBef>
                <a:spcPts val="499"/>
              </a:spcBef>
              <a:buNone/>
              <a:tabLst>
                <a:tab pos="0" algn="l"/>
              </a:tabLst>
            </a:pPr>
            <a:r>
              <a:rPr lang="en-US" sz="1800" b="0" strike="noStrike" spc="-1">
                <a:solidFill>
                  <a:srgbClr val="543E34"/>
                </a:solidFill>
                <a:latin typeface="Gill Sans Nova Light"/>
              </a:rPr>
              <a:t>Fourth level</a:t>
            </a:r>
          </a:p>
          <a:p>
            <a:pPr marL="1828800" algn="r">
              <a:lnSpc>
                <a:spcPct val="90000"/>
              </a:lnSpc>
              <a:spcBef>
                <a:spcPts val="499"/>
              </a:spcBef>
              <a:buNone/>
              <a:tabLst>
                <a:tab pos="0" algn="l"/>
              </a:tabLst>
            </a:pPr>
            <a:r>
              <a:rPr lang="en-US" sz="1800" b="0" strike="noStrike" spc="-1">
                <a:solidFill>
                  <a:srgbClr val="543E34"/>
                </a:solidFill>
                <a:latin typeface="Gill Sans Nova Light"/>
              </a:rPr>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86"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87" name="PlaceHolder 1"/>
          <p:cNvSpPr>
            <a:spLocks noGrp="1"/>
          </p:cNvSpPr>
          <p:nvPr>
            <p:ph type="title"/>
          </p:nvPr>
        </p:nvSpPr>
        <p:spPr>
          <a:xfrm>
            <a:off x="914400" y="914400"/>
            <a:ext cx="5641560" cy="5028840"/>
          </a:xfrm>
          <a:prstGeom prst="rect">
            <a:avLst/>
          </a:prstGeom>
          <a:noFill/>
          <a:ln w="0">
            <a:noFill/>
          </a:ln>
        </p:spPr>
        <p:txBody>
          <a:bodyPr anchor="ctr">
            <a:noAutofit/>
          </a:bodyPr>
          <a:lstStyle/>
          <a:p>
            <a:pPr>
              <a:lnSpc>
                <a:spcPct val="75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pic>
        <p:nvPicPr>
          <p:cNvPr id="88" name="Picture 8"/>
          <p:cNvPicPr/>
          <p:nvPr/>
        </p:nvPicPr>
        <p:blipFill>
          <a:blip r:embed="rId14"/>
          <a:srcRect r="30185" b="9728"/>
          <a:stretch/>
        </p:blipFill>
        <p:spPr>
          <a:xfrm>
            <a:off x="6768360" y="1875240"/>
            <a:ext cx="4726800" cy="4997880"/>
          </a:xfrm>
          <a:prstGeom prst="rect">
            <a:avLst/>
          </a:prstGeom>
          <a:ln w="0">
            <a:noFill/>
          </a:ln>
        </p:spPr>
      </p:pic>
      <p:sp>
        <p:nvSpPr>
          <p:cNvPr id="89" name="Freeform: Shape 17"/>
          <p:cNvSpPr/>
          <p:nvPr/>
        </p:nvSpPr>
        <p:spPr>
          <a:xfrm>
            <a:off x="6867360" y="0"/>
            <a:ext cx="5324400" cy="6417360"/>
          </a:xfrm>
          <a:custGeom>
            <a:avLst/>
            <a:gdLst/>
            <a:ahLst/>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a:noFill/>
          </a:ln>
        </p:spPr>
        <p:style>
          <a:lnRef idx="0">
            <a:scrgbClr r="0" g="0" b="0"/>
          </a:lnRef>
          <a:fillRef idx="0">
            <a:scrgbClr r="0" g="0" b="0"/>
          </a:fillRef>
          <a:effectRef idx="0">
            <a:scrgbClr r="0" g="0" b="0"/>
          </a:effectRef>
          <a:fontRef idx="minor"/>
        </p:style>
      </p:sp>
      <p:sp>
        <p:nvSpPr>
          <p:cNvPr id="90" name="PlaceHolder 2"/>
          <p:cNvSpPr>
            <a:spLocks noGrp="1"/>
          </p:cNvSpPr>
          <p:nvPr>
            <p:ph type="body"/>
          </p:nvPr>
        </p:nvSpPr>
        <p:spPr>
          <a:xfrm>
            <a:off x="7401960" y="0"/>
            <a:ext cx="4789800" cy="6586560"/>
          </a:xfrm>
          <a:prstGeom prst="rect">
            <a:avLst/>
          </a:prstGeom>
          <a:solidFill>
            <a:srgbClr val="BFA388"/>
          </a:solidFill>
          <a:ln w="0">
            <a:noFill/>
          </a:ln>
        </p:spPr>
        <p:txBody>
          <a:bodyPr lIns="90000" tIns="45000" rIns="90000" bIns="45000" anchor="t">
            <a:noAutofit/>
          </a:bodyPr>
          <a:lstStyle/>
          <a:p>
            <a:pPr algn="r">
              <a:lnSpc>
                <a:spcPct val="100000"/>
              </a:lnSpc>
              <a:buNone/>
              <a:tabLst>
                <a:tab pos="0" algn="l"/>
              </a:tabLst>
            </a:pPr>
            <a:r>
              <a:rPr lang="en-US" sz="1800" b="0" strike="noStrike" spc="-1">
                <a:solidFill>
                  <a:srgbClr val="543E34"/>
                </a:solidFill>
                <a:latin typeface="Gill Sans Nova Light"/>
              </a:rPr>
              <a:t>Click icon to add picture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127"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128" name="Freeform 2"/>
          <p:cNvSpPr/>
          <p:nvPr/>
        </p:nvSpPr>
        <p:spPr>
          <a:xfrm>
            <a:off x="6918840" y="0"/>
            <a:ext cx="5288400" cy="6857640"/>
          </a:xfrm>
          <a:custGeom>
            <a:avLst/>
            <a:gdLst/>
            <a:ahLst/>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000"/>
            </a:schemeClr>
          </a:solidFill>
          <a:ln w="4525">
            <a:noFill/>
          </a:ln>
        </p:spPr>
        <p:style>
          <a:lnRef idx="0">
            <a:scrgbClr r="0" g="0" b="0"/>
          </a:lnRef>
          <a:fillRef idx="0">
            <a:scrgbClr r="0" g="0" b="0"/>
          </a:fillRef>
          <a:effectRef idx="0">
            <a:scrgbClr r="0" g="0" b="0"/>
          </a:effectRef>
          <a:fontRef idx="minor"/>
        </p:style>
      </p:sp>
      <p:sp>
        <p:nvSpPr>
          <p:cNvPr id="129" name="Freeform: Shape 27"/>
          <p:cNvSpPr/>
          <p:nvPr/>
        </p:nvSpPr>
        <p:spPr>
          <a:xfrm rot="10800000" flipH="1">
            <a:off x="-360" y="-25560"/>
            <a:ext cx="5272920" cy="1168920"/>
          </a:xfrm>
          <a:custGeom>
            <a:avLst/>
            <a:gdLst/>
            <a:ahLst/>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a:solidFill>
              <a:srgbClr val="FEF3ED"/>
            </a:solidFill>
            <a:miter/>
          </a:ln>
        </p:spPr>
        <p:style>
          <a:lnRef idx="0">
            <a:scrgbClr r="0" g="0" b="0"/>
          </a:lnRef>
          <a:fillRef idx="0">
            <a:scrgbClr r="0" g="0" b="0"/>
          </a:fillRef>
          <a:effectRef idx="0">
            <a:scrgbClr r="0" g="0" b="0"/>
          </a:effectRef>
          <a:fontRef idx="minor"/>
        </p:style>
      </p:sp>
      <p:sp>
        <p:nvSpPr>
          <p:cNvPr id="130" name="Freeform: Shape 29"/>
          <p:cNvSpPr/>
          <p:nvPr/>
        </p:nvSpPr>
        <p:spPr>
          <a:xfrm>
            <a:off x="8006760" y="3200760"/>
            <a:ext cx="4200480" cy="3685320"/>
          </a:xfrm>
          <a:custGeom>
            <a:avLst/>
            <a:gdLst/>
            <a:ahLst/>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a:solidFill>
              <a:srgbClr val="FEF3ED"/>
            </a:solidFill>
            <a:miter/>
          </a:ln>
        </p:spPr>
        <p:style>
          <a:lnRef idx="0">
            <a:scrgbClr r="0" g="0" b="0"/>
          </a:lnRef>
          <a:fillRef idx="0">
            <a:scrgbClr r="0" g="0" b="0"/>
          </a:fillRef>
          <a:effectRef idx="0">
            <a:scrgbClr r="0" g="0" b="0"/>
          </a:effectRef>
          <a:fontRef idx="minor"/>
        </p:style>
      </p:sp>
      <p:sp>
        <p:nvSpPr>
          <p:cNvPr id="131" name="PlaceHolder 1"/>
          <p:cNvSpPr>
            <a:spLocks noGrp="1"/>
          </p:cNvSpPr>
          <p:nvPr>
            <p:ph type="title"/>
          </p:nvPr>
        </p:nvSpPr>
        <p:spPr>
          <a:xfrm>
            <a:off x="5827320" y="914400"/>
            <a:ext cx="5449320" cy="3538440"/>
          </a:xfrm>
          <a:prstGeom prst="rect">
            <a:avLst/>
          </a:prstGeom>
          <a:noFill/>
          <a:ln w="0">
            <a:noFill/>
          </a:ln>
        </p:spPr>
        <p:txBody>
          <a:bodyPr anchor="b">
            <a:noAutofit/>
          </a:bodyPr>
          <a:lstStyle/>
          <a:p>
            <a:pPr>
              <a:lnSpc>
                <a:spcPct val="75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sp>
        <p:nvSpPr>
          <p:cNvPr id="132" name="PlaceHolder 2"/>
          <p:cNvSpPr>
            <a:spLocks noGrp="1"/>
          </p:cNvSpPr>
          <p:nvPr>
            <p:ph type="body"/>
          </p:nvPr>
        </p:nvSpPr>
        <p:spPr>
          <a:xfrm>
            <a:off x="0" y="261720"/>
            <a:ext cx="5045760" cy="6595920"/>
          </a:xfrm>
          <a:prstGeom prst="rect">
            <a:avLst/>
          </a:prstGeom>
          <a:solidFill>
            <a:srgbClr val="E5DACF"/>
          </a:solidFill>
          <a:ln w="0">
            <a:noFill/>
          </a:ln>
        </p:spPr>
        <p:txBody>
          <a:bodyPr lIns="90000" tIns="914400" rIns="90000" bIns="45000" anchor="t">
            <a:noAutofit/>
          </a:bodyPr>
          <a:lstStyle/>
          <a:p>
            <a:pPr>
              <a:lnSpc>
                <a:spcPct val="100000"/>
              </a:lnSpc>
              <a:buNone/>
              <a:tabLst>
                <a:tab pos="0" algn="l"/>
              </a:tabLst>
            </a:pPr>
            <a:r>
              <a:rPr lang="en-US" sz="2000" b="0" strike="noStrike" spc="-1">
                <a:solidFill>
                  <a:srgbClr val="543E34"/>
                </a:solidFill>
                <a:latin typeface="Gill Sans Nova Light"/>
              </a:rPr>
              <a:t>Click icon to add picture</a:t>
            </a:r>
          </a:p>
        </p:txBody>
      </p:sp>
      <p:sp>
        <p:nvSpPr>
          <p:cNvPr id="133" name="PlaceHolder 3"/>
          <p:cNvSpPr>
            <a:spLocks noGrp="1"/>
          </p:cNvSpPr>
          <p:nvPr>
            <p:ph type="body"/>
          </p:nvPr>
        </p:nvSpPr>
        <p:spPr>
          <a:xfrm>
            <a:off x="5827320" y="4681800"/>
            <a:ext cx="5449320" cy="1279800"/>
          </a:xfrm>
          <a:prstGeom prst="rect">
            <a:avLst/>
          </a:prstGeom>
          <a:noFill/>
          <a:ln w="0">
            <a:noFill/>
          </a:ln>
        </p:spPr>
        <p:txBody>
          <a:bodyPr anchor="t">
            <a:noAutofit/>
          </a:bodyPr>
          <a:lstStyle/>
          <a:p>
            <a:pPr>
              <a:lnSpc>
                <a:spcPct val="90000"/>
              </a:lnSpc>
              <a:spcBef>
                <a:spcPts val="1001"/>
              </a:spcBef>
              <a:buNone/>
              <a:tabLst>
                <a:tab pos="0" algn="l"/>
              </a:tabLst>
            </a:pPr>
            <a:r>
              <a:rPr lang="en-US" sz="2400" b="0" strike="noStrike" cap="all" spc="-1">
                <a:solidFill>
                  <a:srgbClr val="543E34"/>
                </a:solidFill>
                <a:latin typeface="Gill Sans Nova Light"/>
              </a:rPr>
              <a:t>Click to add text</a:t>
            </a:r>
            <a:endParaRPr lang="en-US" sz="2400" b="0" strike="noStrike" spc="-1">
              <a:solidFill>
                <a:srgbClr val="543E34"/>
              </a:solidFill>
              <a:latin typeface="Gill Sans Nova Light"/>
            </a:endParaRPr>
          </a:p>
          <a:p>
            <a:pPr marL="685800" lvl="1" indent="-228600">
              <a:lnSpc>
                <a:spcPct val="90000"/>
              </a:lnSpc>
              <a:spcBef>
                <a:spcPts val="499"/>
              </a:spcBef>
              <a:buClr>
                <a:srgbClr val="543E34"/>
              </a:buClr>
              <a:buFont typeface="Arial"/>
              <a:buChar char="•"/>
              <a:tabLst>
                <a:tab pos="0" algn="l"/>
              </a:tabLst>
            </a:pPr>
            <a:r>
              <a:rPr lang="en-US" sz="2400" b="0" strike="noStrike" spc="-1">
                <a:solidFill>
                  <a:srgbClr val="543E34"/>
                </a:solidFill>
                <a:latin typeface="Gill Sans Nova Light"/>
              </a:rPr>
              <a:t>Second level</a:t>
            </a:r>
          </a:p>
          <a:p>
            <a:pPr marL="1143000" lvl="2" indent="-228600">
              <a:lnSpc>
                <a:spcPct val="90000"/>
              </a:lnSpc>
              <a:spcBef>
                <a:spcPts val="499"/>
              </a:spcBef>
              <a:buClr>
                <a:srgbClr val="543E34"/>
              </a:buClr>
              <a:buFont typeface="Arial"/>
              <a:buChar char="•"/>
              <a:tabLst>
                <a:tab pos="0" algn="l"/>
              </a:tabLst>
            </a:pPr>
            <a:r>
              <a:rPr lang="en-US" sz="2400" b="0" strike="noStrike" spc="-1">
                <a:solidFill>
                  <a:srgbClr val="543E34"/>
                </a:solidFill>
                <a:latin typeface="Gill Sans Nova Light"/>
              </a:rPr>
              <a:t>Third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170"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grpSp>
        <p:nvGrpSpPr>
          <p:cNvPr id="171" name="Group 7"/>
          <p:cNvGrpSpPr/>
          <p:nvPr/>
        </p:nvGrpSpPr>
        <p:grpSpPr>
          <a:xfrm>
            <a:off x="8970840" y="5209560"/>
            <a:ext cx="3220560" cy="1682280"/>
            <a:chOff x="8970840" y="5209560"/>
            <a:chExt cx="3220560" cy="1682280"/>
          </a:xfrm>
        </p:grpSpPr>
        <p:sp>
          <p:nvSpPr>
            <p:cNvPr id="172" name="Freeform: Shape 8"/>
            <p:cNvSpPr/>
            <p:nvPr/>
          </p:nvSpPr>
          <p:spPr>
            <a:xfrm flipH="1">
              <a:off x="8970840" y="6142320"/>
              <a:ext cx="1846080" cy="749520"/>
            </a:xfrm>
            <a:custGeom>
              <a:avLst/>
              <a:gdLst/>
              <a:ahLst/>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a:solidFill>
                <a:srgbClr val="FEF3ED"/>
              </a:solidFill>
              <a:miter/>
            </a:ln>
          </p:spPr>
          <p:style>
            <a:lnRef idx="0">
              <a:scrgbClr r="0" g="0" b="0"/>
            </a:lnRef>
            <a:fillRef idx="0">
              <a:scrgbClr r="0" g="0" b="0"/>
            </a:fillRef>
            <a:effectRef idx="0">
              <a:scrgbClr r="0" g="0" b="0"/>
            </a:effectRef>
            <a:fontRef idx="minor"/>
          </p:style>
        </p:sp>
        <p:sp>
          <p:nvSpPr>
            <p:cNvPr id="173" name="Freeform: Shape 9"/>
            <p:cNvSpPr/>
            <p:nvPr/>
          </p:nvSpPr>
          <p:spPr>
            <a:xfrm flipH="1">
              <a:off x="10315080" y="5209560"/>
              <a:ext cx="1875960" cy="1676160"/>
            </a:xfrm>
            <a:custGeom>
              <a:avLst/>
              <a:gdLst/>
              <a:ahLst/>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a:solidFill>
                <a:srgbClr val="FEF3ED"/>
              </a:solidFill>
              <a:miter/>
            </a:ln>
          </p:spPr>
          <p:style>
            <a:lnRef idx="0">
              <a:scrgbClr r="0" g="0" b="0"/>
            </a:lnRef>
            <a:fillRef idx="0">
              <a:scrgbClr r="0" g="0" b="0"/>
            </a:fillRef>
            <a:effectRef idx="0">
              <a:scrgbClr r="0" g="0" b="0"/>
            </a:effectRef>
            <a:fontRef idx="minor"/>
          </p:style>
        </p:sp>
      </p:grpSp>
      <p:sp>
        <p:nvSpPr>
          <p:cNvPr id="174" name="PlaceHolder 1"/>
          <p:cNvSpPr>
            <a:spLocks noGrp="1"/>
          </p:cNvSpPr>
          <p:nvPr>
            <p:ph type="title"/>
          </p:nvPr>
        </p:nvSpPr>
        <p:spPr>
          <a:xfrm>
            <a:off x="914400" y="914400"/>
            <a:ext cx="753444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click to add title</a:t>
            </a:r>
            <a:endParaRPr lang="en-US" sz="3200" b="0" strike="noStrike" spc="-1">
              <a:solidFill>
                <a:srgbClr val="543E34"/>
              </a:solidFill>
              <a:latin typeface="Gill Sans Nova Light"/>
            </a:endParaRPr>
          </a:p>
        </p:txBody>
      </p:sp>
      <p:sp>
        <p:nvSpPr>
          <p:cNvPr id="175" name="Freeform 11"/>
          <p:cNvSpPr/>
          <p:nvPr/>
        </p:nvSpPr>
        <p:spPr>
          <a:xfrm rot="10800000">
            <a:off x="360" y="5010840"/>
            <a:ext cx="3307680" cy="1875600"/>
          </a:xfrm>
          <a:custGeom>
            <a:avLst/>
            <a:gdLst/>
            <a:ahLst/>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a:noFill/>
          </a:ln>
        </p:spPr>
        <p:style>
          <a:lnRef idx="0">
            <a:scrgbClr r="0" g="0" b="0"/>
          </a:lnRef>
          <a:fillRef idx="0">
            <a:scrgbClr r="0" g="0" b="0"/>
          </a:fillRef>
          <a:effectRef idx="0">
            <a:scrgbClr r="0" g="0" b="0"/>
          </a:effectRef>
          <a:fontRef idx="minor"/>
        </p:style>
      </p:sp>
      <p:sp>
        <p:nvSpPr>
          <p:cNvPr id="176" name="Freeform 14"/>
          <p:cNvSpPr/>
          <p:nvPr/>
        </p:nvSpPr>
        <p:spPr>
          <a:xfrm rot="10800000">
            <a:off x="9394560" y="4650480"/>
            <a:ext cx="1859400" cy="2207520"/>
          </a:xfrm>
          <a:custGeom>
            <a:avLst/>
            <a:gdLst/>
            <a:ahLst/>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a:noFill/>
          </a:ln>
        </p:spPr>
        <p:style>
          <a:lnRef idx="0">
            <a:scrgbClr r="0" g="0" b="0"/>
          </a:lnRef>
          <a:fillRef idx="0">
            <a:scrgbClr r="0" g="0" b="0"/>
          </a:fillRef>
          <a:effectRef idx="0">
            <a:scrgbClr r="0" g="0" b="0"/>
          </a:effectRef>
          <a:fontRef idx="minor"/>
        </p:style>
      </p:sp>
      <p:sp>
        <p:nvSpPr>
          <p:cNvPr id="177" name="Freeform 12"/>
          <p:cNvSpPr/>
          <p:nvPr/>
        </p:nvSpPr>
        <p:spPr>
          <a:xfrm rot="16200000" flipH="1">
            <a:off x="8812440" y="2129760"/>
            <a:ext cx="5508720" cy="1248840"/>
          </a:xfrm>
          <a:custGeom>
            <a:avLst/>
            <a:gdLst/>
            <a:ahLst/>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a:noFill/>
          </a:ln>
        </p:spPr>
        <p:style>
          <a:lnRef idx="0">
            <a:scrgbClr r="0" g="0" b="0"/>
          </a:lnRef>
          <a:fillRef idx="0">
            <a:scrgbClr r="0" g="0" b="0"/>
          </a:fillRef>
          <a:effectRef idx="0">
            <a:scrgbClr r="0" g="0" b="0"/>
          </a:effectRef>
          <a:fontRef idx="minor"/>
        </p:style>
      </p:sp>
      <p:sp>
        <p:nvSpPr>
          <p:cNvPr id="178" name="PlaceHolder 2"/>
          <p:cNvSpPr>
            <a:spLocks noGrp="1"/>
          </p:cNvSpPr>
          <p:nvPr>
            <p:ph type="body"/>
          </p:nvPr>
        </p:nvSpPr>
        <p:spPr>
          <a:xfrm>
            <a:off x="914400" y="2039040"/>
            <a:ext cx="7150320" cy="3356280"/>
          </a:xfrm>
          <a:prstGeom prst="rect">
            <a:avLst/>
          </a:prstGeom>
          <a:noFill/>
          <a:ln w="0">
            <a:noFill/>
          </a:ln>
        </p:spPr>
        <p:txBody>
          <a:bodyPr anchor="t">
            <a:normAutofit/>
          </a:bodyPr>
          <a:lstStyle/>
          <a:p>
            <a:pPr marL="228600" indent="-228600">
              <a:lnSpc>
                <a:spcPct val="90000"/>
              </a:lnSpc>
              <a:spcBef>
                <a:spcPts val="1001"/>
              </a:spcBef>
              <a:buClr>
                <a:srgbClr val="543E34"/>
              </a:buClr>
              <a:buFont typeface="Arial"/>
              <a:buChar char="•"/>
            </a:pPr>
            <a:r>
              <a:rPr lang="en-US" sz="2000" b="0" strike="noStrike" spc="-1">
                <a:solidFill>
                  <a:srgbClr val="543E34"/>
                </a:solidFill>
                <a:latin typeface="Gill Sans Nova Light"/>
              </a:rPr>
              <a:t>Click to edit Master text styles</a:t>
            </a:r>
          </a:p>
          <a:p>
            <a:pPr marL="685800" lvl="1" indent="-228600">
              <a:lnSpc>
                <a:spcPct val="90000"/>
              </a:lnSpc>
              <a:spcBef>
                <a:spcPts val="499"/>
              </a:spcBef>
              <a:buClr>
                <a:srgbClr val="543E34"/>
              </a:buClr>
              <a:buFont typeface="Arial"/>
              <a:buChar char="•"/>
            </a:pPr>
            <a:r>
              <a:rPr lang="en-US" sz="1800" b="0" strike="noStrike" spc="-1">
                <a:solidFill>
                  <a:srgbClr val="543E34"/>
                </a:solidFill>
                <a:latin typeface="Gill Sans Nova Light"/>
              </a:rPr>
              <a:t>Second level</a:t>
            </a:r>
          </a:p>
          <a:p>
            <a:pPr marL="1143000" lvl="2" indent="-228600">
              <a:lnSpc>
                <a:spcPct val="90000"/>
              </a:lnSpc>
              <a:spcBef>
                <a:spcPts val="499"/>
              </a:spcBef>
              <a:buClr>
                <a:srgbClr val="543E34"/>
              </a:buClr>
              <a:buFont typeface="Arial"/>
              <a:buChar char="•"/>
            </a:pPr>
            <a:r>
              <a:rPr lang="en-US" sz="1600" b="0" strike="noStrike" spc="-1">
                <a:solidFill>
                  <a:srgbClr val="543E34"/>
                </a:solidFill>
                <a:latin typeface="Gill Sans Nova Light"/>
              </a:rPr>
              <a:t>Third level</a:t>
            </a:r>
          </a:p>
          <a:p>
            <a:pPr marL="1600200" lvl="3" indent="-228600">
              <a:lnSpc>
                <a:spcPct val="90000"/>
              </a:lnSpc>
              <a:spcBef>
                <a:spcPts val="499"/>
              </a:spcBef>
              <a:buClr>
                <a:srgbClr val="543E34"/>
              </a:buClr>
              <a:buFont typeface="Arial"/>
              <a:buChar char="•"/>
            </a:pPr>
            <a:r>
              <a:rPr lang="en-US" sz="1400" b="0" strike="noStrike" spc="-1">
                <a:solidFill>
                  <a:srgbClr val="543E34"/>
                </a:solidFill>
                <a:latin typeface="Gill Sans Nova Light"/>
              </a:rPr>
              <a:t>Fourth level</a:t>
            </a:r>
          </a:p>
          <a:p>
            <a:pPr marL="2057400" lvl="4" indent="-228600">
              <a:lnSpc>
                <a:spcPct val="90000"/>
              </a:lnSpc>
              <a:spcBef>
                <a:spcPts val="499"/>
              </a:spcBef>
              <a:buClr>
                <a:srgbClr val="543E34"/>
              </a:buClr>
              <a:buFont typeface="Arial"/>
              <a:buChar char="•"/>
            </a:pPr>
            <a:r>
              <a:rPr lang="en-US" sz="1400" b="0" strike="noStrike" spc="-1">
                <a:solidFill>
                  <a:srgbClr val="543E34"/>
                </a:solidFill>
                <a:latin typeface="Gill Sans Nova Light"/>
              </a:rPr>
              <a:t>Fifth level</a:t>
            </a:r>
          </a:p>
        </p:txBody>
      </p:sp>
      <p:sp>
        <p:nvSpPr>
          <p:cNvPr id="179" name="PlaceHolder 3"/>
          <p:cNvSpPr>
            <a:spLocks noGrp="1"/>
          </p:cNvSpPr>
          <p:nvPr>
            <p:ph type="sldNum" idx="1"/>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F8402FF7-E41E-458F-94A5-2372F729C985}" type="slidenum">
              <a:rPr lang="en-US" sz="2400" b="0" strike="noStrike" spc="-1">
                <a:solidFill>
                  <a:srgbClr val="543E34"/>
                </a:solidFill>
                <a:latin typeface="Sagona Book"/>
              </a:rPr>
              <a:t>‹#›</a:t>
            </a:fld>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216"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217" name="Freeform: Shape 51"/>
          <p:cNvSpPr/>
          <p:nvPr/>
        </p:nvSpPr>
        <p:spPr>
          <a:xfrm>
            <a:off x="0" y="0"/>
            <a:ext cx="3215880" cy="3480120"/>
          </a:xfrm>
          <a:custGeom>
            <a:avLst/>
            <a:gdLst/>
            <a:ahLst/>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a:noFill/>
          </a:ln>
        </p:spPr>
        <p:style>
          <a:lnRef idx="2">
            <a:schemeClr val="accent1">
              <a:shade val="50000"/>
            </a:schemeClr>
          </a:lnRef>
          <a:fillRef idx="1">
            <a:schemeClr val="accent1"/>
          </a:fillRef>
          <a:effectRef idx="0">
            <a:schemeClr val="accent1"/>
          </a:effectRef>
          <a:fontRef idx="minor"/>
        </p:style>
      </p:sp>
      <p:sp>
        <p:nvSpPr>
          <p:cNvPr id="218" name="Freeform 3"/>
          <p:cNvSpPr/>
          <p:nvPr/>
        </p:nvSpPr>
        <p:spPr>
          <a:xfrm>
            <a:off x="9037440" y="1618920"/>
            <a:ext cx="3154320" cy="5229360"/>
          </a:xfrm>
          <a:custGeom>
            <a:avLst/>
            <a:gdLst/>
            <a:ahLst/>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a:noFill/>
          </a:ln>
        </p:spPr>
        <p:style>
          <a:lnRef idx="0">
            <a:scrgbClr r="0" g="0" b="0"/>
          </a:lnRef>
          <a:fillRef idx="0">
            <a:scrgbClr r="0" g="0" b="0"/>
          </a:fillRef>
          <a:effectRef idx="0">
            <a:scrgbClr r="0" g="0" b="0"/>
          </a:effectRef>
          <a:fontRef idx="minor"/>
        </p:style>
      </p:sp>
      <p:sp>
        <p:nvSpPr>
          <p:cNvPr id="219" name="Graphic 5"/>
          <p:cNvSpPr/>
          <p:nvPr/>
        </p:nvSpPr>
        <p:spPr>
          <a:xfrm>
            <a:off x="0" y="2673000"/>
            <a:ext cx="1696680" cy="1898280"/>
          </a:xfrm>
          <a:custGeom>
            <a:avLst/>
            <a:gdLst/>
            <a:ahLst/>
            <a:cxnLst/>
            <a:rect l="l" t="t" r="r" b="b"/>
            <a:pathLst>
              <a:path w="1697023" h="1898712">
                <a:moveTo>
                  <a:pt x="0" y="0"/>
                </a:moveTo>
                <a:lnTo>
                  <a:pt x="1697023" y="0"/>
                </a:lnTo>
                <a:lnTo>
                  <a:pt x="1697023" y="1898712"/>
                </a:lnTo>
                <a:lnTo>
                  <a:pt x="0" y="1898712"/>
                </a:lnTo>
                <a:close/>
              </a:path>
            </a:pathLst>
          </a:custGeom>
          <a:blipFill rotWithShape="0">
            <a:blip r:embed="rId14"/>
            <a:srcRect/>
            <a:stretch/>
          </a:blipFill>
          <a:ln w="0">
            <a:noFill/>
          </a:ln>
        </p:spPr>
        <p:style>
          <a:lnRef idx="0">
            <a:scrgbClr r="0" g="0" b="0"/>
          </a:lnRef>
          <a:fillRef idx="0">
            <a:scrgbClr r="0" g="0" b="0"/>
          </a:fillRef>
          <a:effectRef idx="0">
            <a:scrgbClr r="0" g="0" b="0"/>
          </a:effectRef>
          <a:fontRef idx="minor"/>
        </p:style>
      </p:sp>
      <p:sp>
        <p:nvSpPr>
          <p:cNvPr id="220" name="Freeform: Shape 21"/>
          <p:cNvSpPr/>
          <p:nvPr/>
        </p:nvSpPr>
        <p:spPr>
          <a:xfrm>
            <a:off x="0" y="0"/>
            <a:ext cx="2476080" cy="3376800"/>
          </a:xfrm>
          <a:custGeom>
            <a:avLst/>
            <a:gdLst/>
            <a:ahLst/>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a:noFill/>
          </a:ln>
        </p:spPr>
        <p:style>
          <a:lnRef idx="0">
            <a:scrgbClr r="0" g="0" b="0"/>
          </a:lnRef>
          <a:fillRef idx="0">
            <a:scrgbClr r="0" g="0" b="0"/>
          </a:fillRef>
          <a:effectRef idx="0">
            <a:scrgbClr r="0" g="0" b="0"/>
          </a:effectRef>
          <a:fontRef idx="minor"/>
        </p:style>
      </p:sp>
      <p:sp>
        <p:nvSpPr>
          <p:cNvPr id="221" name="PlaceHolder 1"/>
          <p:cNvSpPr>
            <a:spLocks noGrp="1"/>
          </p:cNvSpPr>
          <p:nvPr>
            <p:ph type="title"/>
          </p:nvPr>
        </p:nvSpPr>
        <p:spPr>
          <a:xfrm>
            <a:off x="914400" y="914400"/>
            <a:ext cx="10359720" cy="2843280"/>
          </a:xfrm>
          <a:prstGeom prst="rect">
            <a:avLst/>
          </a:prstGeom>
          <a:noFill/>
          <a:ln w="0">
            <a:noFill/>
          </a:ln>
        </p:spPr>
        <p:txBody>
          <a:bodyPr anchor="b">
            <a:noAutofit/>
          </a:bodyPr>
          <a:lstStyle/>
          <a:p>
            <a:pPr algn="ctr">
              <a:lnSpc>
                <a:spcPct val="90000"/>
              </a:lnSpc>
              <a:buNone/>
            </a:pPr>
            <a:r>
              <a:rPr lang="en-US" sz="4800" b="0" strike="noStrike" spc="-1">
                <a:solidFill>
                  <a:srgbClr val="543E34"/>
                </a:solidFill>
                <a:latin typeface="Sagona Book"/>
              </a:rPr>
              <a:t>click to add title</a:t>
            </a:r>
            <a:endParaRPr lang="en-US" sz="4800" b="0" strike="noStrike" spc="-1">
              <a:solidFill>
                <a:srgbClr val="543E34"/>
              </a:solidFill>
              <a:latin typeface="Gill Sans Nova Light"/>
            </a:endParaRPr>
          </a:p>
        </p:txBody>
      </p:sp>
      <p:sp>
        <p:nvSpPr>
          <p:cNvPr id="222" name="PlaceHolder 2"/>
          <p:cNvSpPr>
            <a:spLocks noGrp="1"/>
          </p:cNvSpPr>
          <p:nvPr>
            <p:ph type="body"/>
          </p:nvPr>
        </p:nvSpPr>
        <p:spPr>
          <a:xfrm>
            <a:off x="2041200" y="3825720"/>
            <a:ext cx="8109360" cy="2644560"/>
          </a:xfrm>
          <a:prstGeom prst="rect">
            <a:avLst/>
          </a:prstGeom>
          <a:noFill/>
          <a:ln w="0">
            <a:noFill/>
          </a:ln>
        </p:spPr>
        <p:txBody>
          <a:bodyPr anchor="t">
            <a:normAutofit/>
          </a:bodyPr>
          <a:lstStyle/>
          <a:p>
            <a:pPr algn="ctr">
              <a:lnSpc>
                <a:spcPct val="100000"/>
              </a:lnSpc>
              <a:buNone/>
              <a:tabLst>
                <a:tab pos="0" algn="l"/>
              </a:tabLst>
            </a:pPr>
            <a:r>
              <a:rPr lang="en-US" sz="2400" b="0" strike="noStrike" cap="all" spc="-1">
                <a:solidFill>
                  <a:srgbClr val="543E34"/>
                </a:solidFill>
                <a:latin typeface="Gill Sans Nova Light"/>
              </a:rPr>
              <a:t>Click to add text</a:t>
            </a:r>
            <a:endParaRPr lang="en-US" sz="2400" b="0" strike="noStrike" spc="-1">
              <a:solidFill>
                <a:srgbClr val="543E34"/>
              </a:solidFill>
              <a:latin typeface="Gill Sans Nova Light"/>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259"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260" name="PlaceHolder 1"/>
          <p:cNvSpPr>
            <a:spLocks noGrp="1"/>
          </p:cNvSpPr>
          <p:nvPr>
            <p:ph type="title"/>
          </p:nvPr>
        </p:nvSpPr>
        <p:spPr>
          <a:xfrm>
            <a:off x="914400" y="914400"/>
            <a:ext cx="1035972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click to add title</a:t>
            </a:r>
            <a:endParaRPr lang="en-US" sz="3200" b="0" strike="noStrike" spc="-1">
              <a:solidFill>
                <a:srgbClr val="543E34"/>
              </a:solidFill>
              <a:latin typeface="Gill Sans Nova Light"/>
            </a:endParaRPr>
          </a:p>
        </p:txBody>
      </p:sp>
      <p:sp>
        <p:nvSpPr>
          <p:cNvPr id="261" name="PlaceHolder 2"/>
          <p:cNvSpPr>
            <a:spLocks noGrp="1"/>
          </p:cNvSpPr>
          <p:nvPr>
            <p:ph type="body"/>
          </p:nvPr>
        </p:nvSpPr>
        <p:spPr>
          <a:xfrm>
            <a:off x="914400" y="2039040"/>
            <a:ext cx="4576680" cy="3876840"/>
          </a:xfrm>
          <a:prstGeom prst="rect">
            <a:avLst/>
          </a:prstGeom>
          <a:noFill/>
          <a:ln w="0">
            <a:noFill/>
          </a:ln>
        </p:spPr>
        <p:txBody>
          <a:bodyPr anchor="t">
            <a:normAutofit/>
          </a:bodyPr>
          <a:lstStyle/>
          <a:p>
            <a:pPr>
              <a:lnSpc>
                <a:spcPct val="90000"/>
              </a:lnSpc>
              <a:spcBef>
                <a:spcPts val="1001"/>
              </a:spcBef>
              <a:buNone/>
              <a:tabLst>
                <a:tab pos="0" algn="l"/>
              </a:tabLst>
            </a:pPr>
            <a:r>
              <a:rPr lang="en-US" sz="2000" b="0" strike="noStrike" spc="-1">
                <a:solidFill>
                  <a:srgbClr val="543E34"/>
                </a:solidFill>
                <a:latin typeface="Gill Sans Nova Light"/>
              </a:rPr>
              <a:t>Click to edit Master text styles</a:t>
            </a:r>
          </a:p>
          <a:p>
            <a:pPr marL="228600" lvl="1"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Second level</a:t>
            </a:r>
          </a:p>
          <a:p>
            <a:pPr marL="685800" lvl="2"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Third level</a:t>
            </a:r>
          </a:p>
          <a:p>
            <a:pPr marL="1143000" lvl="3"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Fourth level</a:t>
            </a:r>
          </a:p>
          <a:p>
            <a:pPr marL="1600200" lvl="4"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Fifth level</a:t>
            </a:r>
          </a:p>
        </p:txBody>
      </p:sp>
      <p:sp>
        <p:nvSpPr>
          <p:cNvPr id="262" name="PlaceHolder 3"/>
          <p:cNvSpPr>
            <a:spLocks noGrp="1"/>
          </p:cNvSpPr>
          <p:nvPr>
            <p:ph type="body"/>
          </p:nvPr>
        </p:nvSpPr>
        <p:spPr>
          <a:xfrm>
            <a:off x="6357600" y="2039040"/>
            <a:ext cx="4576680" cy="3876840"/>
          </a:xfrm>
          <a:prstGeom prst="rect">
            <a:avLst/>
          </a:prstGeom>
          <a:noFill/>
          <a:ln w="0">
            <a:noFill/>
          </a:ln>
        </p:spPr>
        <p:txBody>
          <a:bodyPr anchor="t">
            <a:normAutofit/>
          </a:bodyPr>
          <a:lstStyle/>
          <a:p>
            <a:pPr>
              <a:lnSpc>
                <a:spcPct val="90000"/>
              </a:lnSpc>
              <a:spcBef>
                <a:spcPts val="1001"/>
              </a:spcBef>
              <a:buNone/>
              <a:tabLst>
                <a:tab pos="0" algn="l"/>
              </a:tabLst>
            </a:pPr>
            <a:r>
              <a:rPr lang="en-US" sz="2000" b="0" strike="noStrike" spc="-1">
                <a:solidFill>
                  <a:srgbClr val="543E34"/>
                </a:solidFill>
                <a:latin typeface="Gill Sans Nova Light"/>
              </a:rPr>
              <a:t>Click to edit Master text styles</a:t>
            </a:r>
          </a:p>
          <a:p>
            <a:pPr marL="228600" lvl="1"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Second level</a:t>
            </a:r>
          </a:p>
          <a:p>
            <a:pPr marL="685800" lvl="2"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Third level</a:t>
            </a:r>
          </a:p>
          <a:p>
            <a:pPr marL="1143000" lvl="3"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Fourth level</a:t>
            </a:r>
          </a:p>
          <a:p>
            <a:pPr marL="1600200" lvl="4"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Fifth level</a:t>
            </a:r>
          </a:p>
        </p:txBody>
      </p:sp>
      <p:sp>
        <p:nvSpPr>
          <p:cNvPr id="263" name="Freeform 6"/>
          <p:cNvSpPr/>
          <p:nvPr/>
        </p:nvSpPr>
        <p:spPr>
          <a:xfrm>
            <a:off x="0" y="5879880"/>
            <a:ext cx="4707000" cy="977760"/>
          </a:xfrm>
          <a:custGeom>
            <a:avLst/>
            <a:gdLst/>
            <a:ahLst/>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000"/>
            </a:schemeClr>
          </a:solidFill>
          <a:ln w="66675">
            <a:noFill/>
          </a:ln>
        </p:spPr>
        <p:style>
          <a:lnRef idx="0">
            <a:scrgbClr r="0" g="0" b="0"/>
          </a:lnRef>
          <a:fillRef idx="0">
            <a:scrgbClr r="0" g="0" b="0"/>
          </a:fillRef>
          <a:effectRef idx="0">
            <a:scrgbClr r="0" g="0" b="0"/>
          </a:effectRef>
          <a:fontRef idx="minor"/>
        </p:style>
      </p:sp>
      <p:sp>
        <p:nvSpPr>
          <p:cNvPr id="264" name="Freeform 11"/>
          <p:cNvSpPr/>
          <p:nvPr/>
        </p:nvSpPr>
        <p:spPr>
          <a:xfrm rot="10800000">
            <a:off x="9012960" y="0"/>
            <a:ext cx="3179160" cy="2725920"/>
          </a:xfrm>
          <a:custGeom>
            <a:avLst/>
            <a:gdLst/>
            <a:ahLst/>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a:noFill/>
          </a:ln>
        </p:spPr>
        <p:style>
          <a:lnRef idx="2">
            <a:schemeClr val="accent1">
              <a:shade val="50000"/>
            </a:schemeClr>
          </a:lnRef>
          <a:fillRef idx="1">
            <a:schemeClr val="accent1"/>
          </a:fillRef>
          <a:effectRef idx="0">
            <a:schemeClr val="accent1"/>
          </a:effectRef>
          <a:fontRef idx="minor"/>
        </p:style>
      </p:sp>
      <p:sp>
        <p:nvSpPr>
          <p:cNvPr id="265" name="PlaceHolder 4"/>
          <p:cNvSpPr>
            <a:spLocks noGrp="1"/>
          </p:cNvSpPr>
          <p:nvPr>
            <p:ph type="sldNum" idx="2"/>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E0E136DD-5C69-427F-B8F8-124223F26DFB}" type="slidenum">
              <a:rPr lang="en-US" sz="2400" b="0" strike="noStrike" spc="-1">
                <a:solidFill>
                  <a:srgbClr val="543E34"/>
                </a:solidFill>
                <a:latin typeface="Sagona Book"/>
              </a:rPr>
              <a:t>‹#›</a:t>
            </a:fld>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302"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grpSp>
        <p:nvGrpSpPr>
          <p:cNvPr id="303" name="Group 1"/>
          <p:cNvGrpSpPr/>
          <p:nvPr/>
        </p:nvGrpSpPr>
        <p:grpSpPr>
          <a:xfrm>
            <a:off x="0" y="0"/>
            <a:ext cx="12191760" cy="6800040"/>
            <a:chOff x="0" y="0"/>
            <a:chExt cx="12191760" cy="6800040"/>
          </a:xfrm>
        </p:grpSpPr>
        <p:sp>
          <p:nvSpPr>
            <p:cNvPr id="304" name="Freeform: Shape 8"/>
            <p:cNvSpPr/>
            <p:nvPr/>
          </p:nvSpPr>
          <p:spPr>
            <a:xfrm>
              <a:off x="0" y="0"/>
              <a:ext cx="3097440" cy="2532240"/>
            </a:xfrm>
            <a:custGeom>
              <a:avLst/>
              <a:gdLst/>
              <a:ahLst/>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sp>
          <p:nvSpPr>
            <p:cNvPr id="305" name="Freeform: Shape 10"/>
            <p:cNvSpPr/>
            <p:nvPr/>
          </p:nvSpPr>
          <p:spPr>
            <a:xfrm>
              <a:off x="9164160" y="2461320"/>
              <a:ext cx="3027600" cy="4338720"/>
            </a:xfrm>
            <a:custGeom>
              <a:avLst/>
              <a:gdLst/>
              <a:ahLst/>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grpSp>
      <p:sp>
        <p:nvSpPr>
          <p:cNvPr id="306" name="PlaceHolder 1"/>
          <p:cNvSpPr>
            <a:spLocks noGrp="1"/>
          </p:cNvSpPr>
          <p:nvPr>
            <p:ph type="title"/>
          </p:nvPr>
        </p:nvSpPr>
        <p:spPr>
          <a:xfrm>
            <a:off x="914400" y="914400"/>
            <a:ext cx="1035972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click to add title</a:t>
            </a:r>
            <a:endParaRPr lang="en-US" sz="3200" b="0" strike="noStrike" spc="-1">
              <a:solidFill>
                <a:srgbClr val="543E34"/>
              </a:solidFill>
              <a:latin typeface="Gill Sans Nova Light"/>
            </a:endParaRPr>
          </a:p>
        </p:txBody>
      </p:sp>
      <p:sp>
        <p:nvSpPr>
          <p:cNvPr id="307" name="PlaceHolder 2"/>
          <p:cNvSpPr>
            <a:spLocks noGrp="1"/>
          </p:cNvSpPr>
          <p:nvPr>
            <p:ph type="body"/>
          </p:nvPr>
        </p:nvSpPr>
        <p:spPr>
          <a:xfrm>
            <a:off x="914400" y="2039040"/>
            <a:ext cx="3364560" cy="3904200"/>
          </a:xfrm>
          <a:prstGeom prst="rect">
            <a:avLst/>
          </a:prstGeom>
          <a:noFill/>
          <a:ln w="0">
            <a:noFill/>
          </a:ln>
        </p:spPr>
        <p:txBody>
          <a:bodyPr anchor="t">
            <a:normAutofit/>
          </a:bodyPr>
          <a:lstStyle/>
          <a:p>
            <a:pPr marL="228600" indent="-228600">
              <a:lnSpc>
                <a:spcPct val="90000"/>
              </a:lnSpc>
              <a:spcBef>
                <a:spcPts val="1001"/>
              </a:spcBef>
              <a:buClr>
                <a:srgbClr val="543E34"/>
              </a:buClr>
              <a:buFont typeface="Sagona Book"/>
              <a:buAutoNum type="arabicPeriod"/>
            </a:pPr>
            <a:r>
              <a:rPr lang="en-US" sz="2000" b="0" strike="noStrike" spc="-1">
                <a:solidFill>
                  <a:srgbClr val="543E34"/>
                </a:solidFill>
                <a:latin typeface="Gill Sans Nova Light"/>
              </a:rPr>
              <a:t>Click to edit Master text styles</a:t>
            </a:r>
          </a:p>
          <a:p>
            <a:pPr marL="685800" lvl="1" indent="-457200">
              <a:lnSpc>
                <a:spcPct val="90000"/>
              </a:lnSpc>
              <a:spcBef>
                <a:spcPts val="1001"/>
              </a:spcBef>
              <a:buClr>
                <a:srgbClr val="543E34"/>
              </a:buClr>
              <a:buFont typeface="Sagona Book"/>
              <a:buAutoNum type="alphaLcPeriod"/>
            </a:pPr>
            <a:r>
              <a:rPr lang="en-US" sz="2000" b="0" strike="noStrike" spc="-1">
                <a:solidFill>
                  <a:srgbClr val="543E34"/>
                </a:solidFill>
                <a:latin typeface="Gill Sans Nova Light"/>
              </a:rPr>
              <a:t>Second level</a:t>
            </a:r>
          </a:p>
          <a:p>
            <a:pPr marL="914400" lvl="2" indent="-457200">
              <a:lnSpc>
                <a:spcPct val="90000"/>
              </a:lnSpc>
              <a:spcBef>
                <a:spcPts val="1001"/>
              </a:spcBef>
              <a:buClr>
                <a:srgbClr val="543E34"/>
              </a:buClr>
              <a:buFont typeface="Sagona Book"/>
              <a:buAutoNum type="arabicParenR"/>
            </a:pPr>
            <a:r>
              <a:rPr lang="en-US" sz="2000" b="0" strike="noStrike" spc="-1">
                <a:solidFill>
                  <a:srgbClr val="543E34"/>
                </a:solidFill>
                <a:latin typeface="Gill Sans Nova Light"/>
              </a:rPr>
              <a:t>Third level</a:t>
            </a:r>
          </a:p>
          <a:p>
            <a:pPr marL="1143000" lvl="3" indent="-457200">
              <a:lnSpc>
                <a:spcPct val="90000"/>
              </a:lnSpc>
              <a:spcBef>
                <a:spcPts val="1001"/>
              </a:spcBef>
              <a:buClr>
                <a:srgbClr val="543E34"/>
              </a:buClr>
              <a:buFont typeface="Sagona Book"/>
              <a:buAutoNum type="alphaLcParenR"/>
            </a:pPr>
            <a:r>
              <a:rPr lang="en-US" sz="2000" b="0" strike="noStrike" spc="-1">
                <a:solidFill>
                  <a:srgbClr val="543E34"/>
                </a:solidFill>
                <a:latin typeface="Gill Sans Nova Light"/>
              </a:rPr>
              <a:t>Fourth level</a:t>
            </a:r>
          </a:p>
        </p:txBody>
      </p:sp>
      <p:sp>
        <p:nvSpPr>
          <p:cNvPr id="308" name="PlaceHolder 3"/>
          <p:cNvSpPr>
            <a:spLocks noGrp="1"/>
          </p:cNvSpPr>
          <p:nvPr>
            <p:ph type="body"/>
          </p:nvPr>
        </p:nvSpPr>
        <p:spPr>
          <a:xfrm>
            <a:off x="4743360" y="2039040"/>
            <a:ext cx="6537600" cy="3904200"/>
          </a:xfrm>
          <a:prstGeom prst="rect">
            <a:avLst/>
          </a:prstGeom>
          <a:noFill/>
          <a:ln w="0">
            <a:noFill/>
          </a:ln>
        </p:spPr>
        <p:txBody>
          <a:bodyPr anchor="t">
            <a:normAutofit/>
          </a:bodyPr>
          <a:lstStyle/>
          <a:p>
            <a:pPr>
              <a:lnSpc>
                <a:spcPct val="90000"/>
              </a:lnSpc>
              <a:spcBef>
                <a:spcPts val="1001"/>
              </a:spcBef>
              <a:buNone/>
              <a:tabLst>
                <a:tab pos="0" algn="l"/>
              </a:tabLst>
            </a:pPr>
            <a:r>
              <a:rPr lang="en-US" sz="2000" b="0" strike="noStrike" spc="-1">
                <a:solidFill>
                  <a:srgbClr val="543E34"/>
                </a:solidFill>
                <a:latin typeface="Gill Sans Nova Light"/>
              </a:rPr>
              <a:t>Click to edit Master text styles</a:t>
            </a:r>
          </a:p>
          <a:p>
            <a:pPr marL="228600" lvl="1"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Second level</a:t>
            </a:r>
          </a:p>
          <a:p>
            <a:pPr marL="685800" lvl="2"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Third level</a:t>
            </a:r>
          </a:p>
          <a:p>
            <a:pPr marL="1143000" lvl="3"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Fourth level</a:t>
            </a:r>
          </a:p>
          <a:p>
            <a:pPr marL="1600200" lvl="4"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Fifth level</a:t>
            </a:r>
          </a:p>
        </p:txBody>
      </p:sp>
      <p:sp>
        <p:nvSpPr>
          <p:cNvPr id="309" name="PlaceHolder 4"/>
          <p:cNvSpPr>
            <a:spLocks noGrp="1"/>
          </p:cNvSpPr>
          <p:nvPr>
            <p:ph type="sldNum" idx="3"/>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A8521923-DF98-4525-9A71-D5E07A46FF8B}" type="slidenum">
              <a:rPr lang="en-US" sz="2400" b="0" strike="noStrike" spc="-1">
                <a:solidFill>
                  <a:srgbClr val="543E34"/>
                </a:solidFill>
                <a:latin typeface="Sagona Book"/>
              </a:rPr>
              <a:t>‹#›</a:t>
            </a:fld>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346" name="Straight Connector 7"/>
          <p:cNvSpPr/>
          <p:nvPr/>
        </p:nvSpPr>
        <p:spPr>
          <a:xfrm>
            <a:off x="10938600" y="6327720"/>
            <a:ext cx="415080" cy="360"/>
          </a:xfrm>
          <a:prstGeom prst="line">
            <a:avLst/>
          </a:prstGeom>
          <a:ln w="15875">
            <a:solidFill>
              <a:srgbClr val="543E34"/>
            </a:solidFill>
          </a:ln>
        </p:spPr>
        <p:style>
          <a:lnRef idx="1">
            <a:schemeClr val="dk1"/>
          </a:lnRef>
          <a:fillRef idx="0">
            <a:schemeClr val="dk1"/>
          </a:fillRef>
          <a:effectRef idx="0">
            <a:schemeClr val="dk1"/>
          </a:effectRef>
          <a:fontRef idx="minor"/>
        </p:style>
      </p:sp>
      <p:sp>
        <p:nvSpPr>
          <p:cNvPr id="347" name="Freeform: Shape 10"/>
          <p:cNvSpPr/>
          <p:nvPr/>
        </p:nvSpPr>
        <p:spPr>
          <a:xfrm>
            <a:off x="0" y="0"/>
            <a:ext cx="4303440" cy="6099840"/>
          </a:xfrm>
          <a:custGeom>
            <a:avLst/>
            <a:gdLst/>
            <a:ahLst/>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a:noFill/>
          </a:ln>
        </p:spPr>
        <p:style>
          <a:lnRef idx="0">
            <a:scrgbClr r="0" g="0" b="0"/>
          </a:lnRef>
          <a:fillRef idx="0">
            <a:scrgbClr r="0" g="0" b="0"/>
          </a:fillRef>
          <a:effectRef idx="0">
            <a:scrgbClr r="0" g="0" b="0"/>
          </a:effectRef>
          <a:fontRef idx="minor"/>
        </p:style>
      </p:sp>
      <p:sp>
        <p:nvSpPr>
          <p:cNvPr id="348" name="Freeform: Shape 29"/>
          <p:cNvSpPr/>
          <p:nvPr/>
        </p:nvSpPr>
        <p:spPr>
          <a:xfrm rot="5400000">
            <a:off x="7072560" y="3184920"/>
            <a:ext cx="3027600" cy="4338720"/>
          </a:xfrm>
          <a:custGeom>
            <a:avLst/>
            <a:gdLst/>
            <a:ahLst/>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a:noFill/>
          </a:ln>
        </p:spPr>
        <p:style>
          <a:lnRef idx="0">
            <a:scrgbClr r="0" g="0" b="0"/>
          </a:lnRef>
          <a:fillRef idx="0">
            <a:scrgbClr r="0" g="0" b="0"/>
          </a:fillRef>
          <a:effectRef idx="0">
            <a:scrgbClr r="0" g="0" b="0"/>
          </a:effectRef>
          <a:fontRef idx="minor"/>
        </p:style>
      </p:sp>
      <p:sp>
        <p:nvSpPr>
          <p:cNvPr id="349" name="PlaceHolder 1"/>
          <p:cNvSpPr>
            <a:spLocks noGrp="1"/>
          </p:cNvSpPr>
          <p:nvPr>
            <p:ph type="title"/>
          </p:nvPr>
        </p:nvSpPr>
        <p:spPr>
          <a:xfrm>
            <a:off x="914400" y="914400"/>
            <a:ext cx="753444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Click to edit Master title style</a:t>
            </a:r>
            <a:endParaRPr lang="en-US" sz="3200" b="0" strike="noStrike" spc="-1">
              <a:solidFill>
                <a:srgbClr val="543E34"/>
              </a:solidFill>
              <a:latin typeface="Gill Sans Nova Light"/>
            </a:endParaRPr>
          </a:p>
        </p:txBody>
      </p:sp>
      <p:sp>
        <p:nvSpPr>
          <p:cNvPr id="350" name="PlaceHolder 2"/>
          <p:cNvSpPr>
            <a:spLocks noGrp="1"/>
          </p:cNvSpPr>
          <p:nvPr>
            <p:ph type="body"/>
          </p:nvPr>
        </p:nvSpPr>
        <p:spPr>
          <a:xfrm>
            <a:off x="914400" y="2039040"/>
            <a:ext cx="5650560" cy="3904200"/>
          </a:xfrm>
          <a:prstGeom prst="rect">
            <a:avLst/>
          </a:prstGeom>
          <a:noFill/>
          <a:ln w="0">
            <a:noFill/>
          </a:ln>
        </p:spPr>
        <p:txBody>
          <a:bodyPr anchor="t">
            <a:normAutofit/>
          </a:bodyPr>
          <a:lstStyle/>
          <a:p>
            <a:pPr>
              <a:lnSpc>
                <a:spcPct val="90000"/>
              </a:lnSpc>
              <a:spcBef>
                <a:spcPts val="1001"/>
              </a:spcBef>
              <a:buNone/>
              <a:tabLst>
                <a:tab pos="0" algn="l"/>
              </a:tabLst>
            </a:pPr>
            <a:r>
              <a:rPr lang="en-US" sz="2000" b="0" strike="noStrike" spc="-1">
                <a:solidFill>
                  <a:srgbClr val="543E34"/>
                </a:solidFill>
                <a:latin typeface="Gill Sans Nova Light"/>
              </a:rPr>
              <a:t>Click to edit Master text styles</a:t>
            </a:r>
          </a:p>
          <a:p>
            <a:pPr marL="228600" lvl="1"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Second level</a:t>
            </a:r>
          </a:p>
          <a:p>
            <a:pPr marL="685800" lvl="2"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Third level</a:t>
            </a:r>
          </a:p>
          <a:p>
            <a:pPr marL="1143000" lvl="3"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Fourth level</a:t>
            </a:r>
          </a:p>
          <a:p>
            <a:pPr marL="1600200" lvl="4" indent="-228600">
              <a:lnSpc>
                <a:spcPct val="90000"/>
              </a:lnSpc>
              <a:spcBef>
                <a:spcPts val="1001"/>
              </a:spcBef>
              <a:buClr>
                <a:srgbClr val="543E34"/>
              </a:buClr>
              <a:buFont typeface="Courier New"/>
              <a:buChar char="o"/>
              <a:tabLst>
                <a:tab pos="0" algn="l"/>
              </a:tabLst>
            </a:pPr>
            <a:r>
              <a:rPr lang="en-US" sz="2000" b="0" strike="noStrike" spc="-1">
                <a:solidFill>
                  <a:srgbClr val="543E34"/>
                </a:solidFill>
                <a:latin typeface="Gill Sans Nova Light"/>
              </a:rPr>
              <a:t>Fifth level</a:t>
            </a:r>
          </a:p>
        </p:txBody>
      </p:sp>
      <p:sp>
        <p:nvSpPr>
          <p:cNvPr id="351" name="PlaceHolder 3"/>
          <p:cNvSpPr>
            <a:spLocks noGrp="1"/>
          </p:cNvSpPr>
          <p:nvPr>
            <p:ph type="body"/>
          </p:nvPr>
        </p:nvSpPr>
        <p:spPr>
          <a:xfrm>
            <a:off x="7623000" y="-20880"/>
            <a:ext cx="4589280" cy="6554520"/>
          </a:xfrm>
          <a:prstGeom prst="rect">
            <a:avLst/>
          </a:prstGeom>
          <a:solidFill>
            <a:srgbClr val="D0D8B6"/>
          </a:solidFill>
          <a:ln w="0">
            <a:noFill/>
          </a:ln>
        </p:spPr>
        <p:txBody>
          <a:bodyPr lIns="182880" tIns="274320" rIns="274320" bIns="45000" anchor="t">
            <a:normAutofit/>
          </a:bodyPr>
          <a:lstStyle/>
          <a:p>
            <a:pPr algn="r">
              <a:lnSpc>
                <a:spcPct val="100000"/>
              </a:lnSpc>
              <a:buNone/>
              <a:tabLst>
                <a:tab pos="0" algn="l"/>
              </a:tabLst>
            </a:pPr>
            <a:r>
              <a:rPr lang="en-US" sz="2000" b="0" strike="noStrike" spc="-1">
                <a:solidFill>
                  <a:srgbClr val="543E34"/>
                </a:solidFill>
                <a:latin typeface="Gill Sans Nova Light"/>
              </a:rPr>
              <a:t>Click icon to add picture</a:t>
            </a:r>
          </a:p>
        </p:txBody>
      </p:sp>
      <p:sp>
        <p:nvSpPr>
          <p:cNvPr id="352" name="PlaceHolder 4"/>
          <p:cNvSpPr>
            <a:spLocks noGrp="1"/>
          </p:cNvSpPr>
          <p:nvPr>
            <p:ph type="sldNum" idx="4"/>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58167358-489A-48A2-81A5-D317F59A97DF}" type="slidenum">
              <a:rPr lang="en-US" sz="2400" b="0" strike="noStrike" spc="-1">
                <a:solidFill>
                  <a:srgbClr val="543E34"/>
                </a:solidFill>
                <a:latin typeface="Sagona Book"/>
              </a:rPr>
              <a:t>‹#›</a:t>
            </a:fld>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8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900000" y="540000"/>
            <a:ext cx="10260000" cy="2160000"/>
          </a:xfrm>
          <a:prstGeom prst="rect">
            <a:avLst/>
          </a:prstGeom>
          <a:noFill/>
          <a:ln w="0">
            <a:noFill/>
          </a:ln>
        </p:spPr>
        <p:txBody>
          <a:bodyPr anchor="ctr">
            <a:noAutofit/>
          </a:bodyPr>
          <a:lstStyle/>
          <a:p>
            <a:pPr algn="ctr">
              <a:lnSpc>
                <a:spcPct val="90000"/>
              </a:lnSpc>
              <a:buNone/>
            </a:pPr>
            <a:br>
              <a:rPr sz="4200" dirty="0"/>
            </a:br>
            <a:r>
              <a:rPr lang="en-US" sz="4200" b="1" strike="noStrike" spc="-1" dirty="0" err="1">
                <a:solidFill>
                  <a:srgbClr val="543E34"/>
                </a:solidFill>
                <a:latin typeface="Sagona Book"/>
              </a:rPr>
              <a:t>LoRaWAN</a:t>
            </a:r>
            <a:r>
              <a:rPr lang="en-US" sz="4200" b="1" strike="noStrike" spc="-1" dirty="0">
                <a:solidFill>
                  <a:srgbClr val="543E34"/>
                </a:solidFill>
                <a:latin typeface="Sagona Book"/>
              </a:rPr>
              <a:t> </a:t>
            </a:r>
            <a:br>
              <a:rPr sz="4200" dirty="0"/>
            </a:br>
            <a:br>
              <a:rPr sz="4200" dirty="0"/>
            </a:br>
            <a:r>
              <a:rPr lang="en-US" sz="4200" b="1" strike="noStrike" spc="-1" dirty="0">
                <a:solidFill>
                  <a:srgbClr val="543E34"/>
                </a:solidFill>
                <a:latin typeface="Sagona Book"/>
              </a:rPr>
              <a:t>FINAL EVALS </a:t>
            </a:r>
            <a:br>
              <a:rPr sz="2400" dirty="0"/>
            </a:br>
            <a:br>
              <a:rPr sz="2400" dirty="0"/>
            </a:br>
            <a:br>
              <a:rPr sz="2400" dirty="0"/>
            </a:br>
            <a:br>
              <a:rPr sz="2400" dirty="0"/>
            </a:br>
            <a:r>
              <a:rPr lang="en-US" sz="2400" b="1" strike="noStrike" spc="-1" dirty="0">
                <a:solidFill>
                  <a:srgbClr val="543E34"/>
                </a:solidFill>
                <a:latin typeface="Sagona Book"/>
              </a:rPr>
              <a:t>NYPD+ Inmates</a:t>
            </a:r>
            <a:r>
              <a:rPr lang="en-US" sz="4800" b="0" strike="noStrike" spc="-1" dirty="0">
                <a:solidFill>
                  <a:srgbClr val="543E34"/>
                </a:solidFill>
                <a:latin typeface="Sagona Book"/>
              </a:rPr>
              <a:t> </a:t>
            </a:r>
            <a:endParaRPr lang="en-US" sz="4800" b="0" strike="noStrike" spc="-1" dirty="0">
              <a:solidFill>
                <a:srgbClr val="543E34"/>
              </a:solidFill>
              <a:latin typeface="Gill Sans Nova Light"/>
            </a:endParaRPr>
          </a:p>
        </p:txBody>
      </p:sp>
      <p:sp>
        <p:nvSpPr>
          <p:cNvPr id="698" name="TextBox 697"/>
          <p:cNvSpPr txBox="1"/>
          <p:nvPr/>
        </p:nvSpPr>
        <p:spPr>
          <a:xfrm>
            <a:off x="4140000" y="3780000"/>
            <a:ext cx="9180000" cy="1882080"/>
          </a:xfrm>
          <a:prstGeom prst="rect">
            <a:avLst/>
          </a:prstGeom>
          <a:noFill/>
          <a:ln w="0">
            <a:noFill/>
          </a:ln>
        </p:spPr>
        <p:txBody>
          <a:bodyPr lIns="90000" tIns="45000" rIns="90000" bIns="45000" anchor="t">
            <a:noAutofit/>
          </a:bodyPr>
          <a:lstStyle/>
          <a:p>
            <a:r>
              <a:rPr lang="en-IN" sz="1800" b="0" strike="noStrike" spc="-1" dirty="0">
                <a:latin typeface="Arial"/>
              </a:rPr>
              <a:t> SAMKIT JAIN – 2022102062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19" name="PlaceHolder 1"/>
          <p:cNvSpPr>
            <a:spLocks noGrp="1"/>
          </p:cNvSpPr>
          <p:nvPr>
            <p:ph type="title"/>
          </p:nvPr>
        </p:nvSpPr>
        <p:spPr>
          <a:xfrm>
            <a:off x="540000" y="402120"/>
            <a:ext cx="10548720" cy="857880"/>
          </a:xfrm>
          <a:prstGeom prst="rect">
            <a:avLst/>
          </a:prstGeom>
          <a:noFill/>
          <a:ln w="0">
            <a:noFill/>
          </a:ln>
        </p:spPr>
        <p:txBody>
          <a:bodyPr anchor="b">
            <a:noAutofit/>
          </a:bodyPr>
          <a:lstStyle/>
          <a:p>
            <a:pPr algn="ctr">
              <a:lnSpc>
                <a:spcPct val="75000"/>
              </a:lnSpc>
              <a:buNone/>
            </a:pPr>
            <a:r>
              <a:rPr lang="en-US" sz="4800" b="0" strike="noStrike" spc="-1">
                <a:solidFill>
                  <a:srgbClr val="543E34"/>
                </a:solidFill>
                <a:latin typeface="Sagona Book"/>
              </a:rPr>
              <a:t>RSSI  </a:t>
            </a:r>
            <a:endParaRPr lang="en-US" sz="4800" b="0" strike="noStrike" spc="-1">
              <a:solidFill>
                <a:srgbClr val="543E34"/>
              </a:solidFill>
              <a:latin typeface="Gill Sans Nova Light"/>
            </a:endParaRPr>
          </a:p>
        </p:txBody>
      </p:sp>
      <p:sp>
        <p:nvSpPr>
          <p:cNvPr id="720" name="TextBox 1"/>
          <p:cNvSpPr/>
          <p:nvPr/>
        </p:nvSpPr>
        <p:spPr>
          <a:xfrm>
            <a:off x="727920" y="2229840"/>
            <a:ext cx="10310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IN" sz="1800" b="0" strike="noStrike" spc="-1">
              <a:latin typeface="Arial"/>
            </a:endParaRPr>
          </a:p>
          <a:p>
            <a:pPr>
              <a:lnSpc>
                <a:spcPct val="100000"/>
              </a:lnSpc>
              <a:buNone/>
            </a:pPr>
            <a:r>
              <a:rPr lang="en-US" sz="1800" b="0" strike="noStrike" spc="-1">
                <a:solidFill>
                  <a:srgbClr val="543E34"/>
                </a:solidFill>
                <a:latin typeface="Garamond"/>
              </a:rPr>
              <a:t> </a:t>
            </a:r>
            <a:endParaRPr lang="en-IN" sz="1800" b="0" strike="noStrike" spc="-1">
              <a:latin typeface="Arial"/>
            </a:endParaRPr>
          </a:p>
          <a:p>
            <a:pPr>
              <a:lnSpc>
                <a:spcPct val="100000"/>
              </a:lnSpc>
              <a:buNone/>
            </a:pPr>
            <a:r>
              <a:rPr lang="en-IN" sz="1800" b="0" strike="noStrike" spc="-1">
                <a:solidFill>
                  <a:srgbClr val="543E34"/>
                </a:solidFill>
                <a:latin typeface="Gill Sans Nova Light"/>
              </a:rPr>
              <a:t>   </a:t>
            </a:r>
            <a:endParaRPr lang="en-IN" sz="1800" b="0" strike="noStrike" spc="-1">
              <a:latin typeface="Arial"/>
            </a:endParaRPr>
          </a:p>
        </p:txBody>
      </p:sp>
      <p:sp>
        <p:nvSpPr>
          <p:cNvPr id="721" name="TextBox 4"/>
          <p:cNvSpPr/>
          <p:nvPr/>
        </p:nvSpPr>
        <p:spPr>
          <a:xfrm>
            <a:off x="727920" y="1440000"/>
            <a:ext cx="10548720" cy="855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2000" b="0" strike="noStrike" spc="-1">
                <a:solidFill>
                  <a:srgbClr val="543E34"/>
                </a:solidFill>
                <a:latin typeface="Garamond"/>
              </a:rPr>
              <a:t>Instead of using GPS to locate the position of a beacon , we use RSSI method .</a:t>
            </a:r>
            <a:endParaRPr lang="en-IN" sz="2000" b="0" strike="noStrike" spc="-1">
              <a:latin typeface="Arial"/>
            </a:endParaRPr>
          </a:p>
          <a:p>
            <a:pPr>
              <a:lnSpc>
                <a:spcPct val="100000"/>
              </a:lnSpc>
              <a:buNone/>
            </a:pPr>
            <a:endParaRPr lang="en-IN" sz="2400" b="0" strike="noStrike" spc="-1">
              <a:latin typeface="Arial"/>
            </a:endParaRPr>
          </a:p>
          <a:p>
            <a:pPr>
              <a:lnSpc>
                <a:spcPct val="100000"/>
              </a:lnSpc>
              <a:buNone/>
            </a:pPr>
            <a:r>
              <a:rPr lang="en-US" sz="2000" b="1" strike="noStrike" spc="-1">
                <a:solidFill>
                  <a:srgbClr val="000000"/>
                </a:solidFill>
                <a:latin typeface="Garamond"/>
              </a:rPr>
              <a:t>Received Signal Strength Indicator (RSSI) </a:t>
            </a:r>
            <a:r>
              <a:rPr lang="en-US" sz="2000" b="0" strike="noStrike" spc="-1">
                <a:solidFill>
                  <a:srgbClr val="000000"/>
                </a:solidFill>
                <a:latin typeface="Garamond"/>
              </a:rPr>
              <a:t>is one of the range-based techniques in localization. The longer distance resulted in the signals travel with greater attenuation .</a:t>
            </a:r>
            <a:endParaRPr lang="en-IN" sz="2000" b="0" strike="noStrike" spc="-1">
              <a:latin typeface="Arial"/>
            </a:endParaRPr>
          </a:p>
          <a:p>
            <a:pPr>
              <a:lnSpc>
                <a:spcPct val="100000"/>
              </a:lnSpc>
              <a:buNone/>
            </a:pPr>
            <a:endParaRPr lang="en-IN" sz="2400" b="0" strike="noStrike" spc="-1">
              <a:latin typeface="Arial"/>
            </a:endParaRPr>
          </a:p>
          <a:p>
            <a:pPr>
              <a:lnSpc>
                <a:spcPct val="100000"/>
              </a:lnSpc>
              <a:buNone/>
            </a:pPr>
            <a:r>
              <a:rPr lang="en-US" sz="2000" b="0" strike="noStrike" spc="-1">
                <a:solidFill>
                  <a:srgbClr val="000000"/>
                </a:solidFill>
                <a:latin typeface="Garamond"/>
              </a:rPr>
              <a:t>The linear distance can be obtained from RSSI using the below formula</a:t>
            </a:r>
            <a:endParaRPr lang="en-IN" sz="2000" b="0" strike="noStrike" spc="-1">
              <a:latin typeface="Arial"/>
            </a:endParaRPr>
          </a:p>
          <a:p>
            <a:pPr>
              <a:lnSpc>
                <a:spcPct val="100000"/>
              </a:lnSpc>
              <a:buNone/>
            </a:pPr>
            <a:endParaRPr lang="en-IN" sz="2000" b="0" strike="noStrike" spc="-1">
              <a:latin typeface="Arial"/>
            </a:endParaRPr>
          </a:p>
          <a:p>
            <a:pPr>
              <a:lnSpc>
                <a:spcPct val="100000"/>
              </a:lnSpc>
              <a:buNone/>
            </a:pPr>
            <a:endParaRPr lang="en-IN" sz="2000" b="0" strike="noStrike" spc="-1">
              <a:latin typeface="Arial"/>
            </a:endParaRPr>
          </a:p>
          <a:p>
            <a:pPr>
              <a:lnSpc>
                <a:spcPct val="100000"/>
              </a:lnSpc>
              <a:buNone/>
            </a:pPr>
            <a:endParaRPr lang="en-IN" sz="2000" b="0" strike="noStrike" spc="-1">
              <a:latin typeface="Arial"/>
            </a:endParaRPr>
          </a:p>
          <a:p>
            <a:pPr>
              <a:lnSpc>
                <a:spcPct val="100000"/>
              </a:lnSpc>
              <a:buNone/>
            </a:pPr>
            <a:endParaRPr lang="en-IN" sz="2000" b="0" strike="noStrike" spc="-1">
              <a:latin typeface="Arial"/>
            </a:endParaRPr>
          </a:p>
          <a:p>
            <a:pPr>
              <a:lnSpc>
                <a:spcPct val="100000"/>
              </a:lnSpc>
              <a:buNone/>
            </a:pPr>
            <a:endParaRPr lang="en-IN" sz="2000" b="0" strike="noStrike" spc="-1">
              <a:latin typeface="Arial"/>
            </a:endParaRPr>
          </a:p>
          <a:p>
            <a:pPr>
              <a:lnSpc>
                <a:spcPct val="100000"/>
              </a:lnSpc>
              <a:buNone/>
            </a:pPr>
            <a:r>
              <a:rPr lang="en-US" sz="2000" b="0" strike="noStrike" spc="-1">
                <a:solidFill>
                  <a:srgbClr val="000000"/>
                </a:solidFill>
                <a:latin typeface="Garamond"/>
              </a:rPr>
              <a:t>1.A is the standard RSSI value I.e, value corresponding to 1m distance </a:t>
            </a:r>
            <a:endParaRPr lang="en-IN" sz="2000" b="0" strike="noStrike" spc="-1">
              <a:latin typeface="Arial"/>
            </a:endParaRPr>
          </a:p>
          <a:p>
            <a:pPr>
              <a:lnSpc>
                <a:spcPct val="100000"/>
              </a:lnSpc>
              <a:buNone/>
            </a:pPr>
            <a:r>
              <a:rPr lang="en-US" sz="2000" b="0" strike="noStrike" spc="-1">
                <a:solidFill>
                  <a:srgbClr val="000000"/>
                </a:solidFill>
                <a:latin typeface="Garamond"/>
              </a:rPr>
              <a:t>2.RSSI is the received RSSI value from the beacon </a:t>
            </a:r>
            <a:endParaRPr lang="en-IN" sz="2000" b="0" strike="noStrike" spc="-1">
              <a:latin typeface="Arial"/>
            </a:endParaRPr>
          </a:p>
          <a:p>
            <a:pPr>
              <a:lnSpc>
                <a:spcPct val="100000"/>
              </a:lnSpc>
              <a:buNone/>
            </a:pPr>
            <a:r>
              <a:rPr lang="en-US" sz="2000" b="0" strike="noStrike" spc="-1">
                <a:solidFill>
                  <a:srgbClr val="000000"/>
                </a:solidFill>
                <a:latin typeface="Garamond"/>
              </a:rPr>
              <a:t>3. 10n in the denominator is the environmental factor . </a:t>
            </a:r>
            <a:endParaRPr lang="en-IN" sz="2000" b="0" strike="noStrike" spc="-1">
              <a:latin typeface="Arial"/>
            </a:endParaRPr>
          </a:p>
          <a:p>
            <a:pPr>
              <a:lnSpc>
                <a:spcPct val="100000"/>
              </a:lnSpc>
              <a:buNone/>
            </a:pPr>
            <a:endParaRPr lang="en-IN" sz="2400" b="0" strike="noStrike" spc="-1">
              <a:latin typeface="Arial"/>
            </a:endParaRPr>
          </a:p>
          <a:p>
            <a:pPr>
              <a:lnSpc>
                <a:spcPct val="100000"/>
              </a:lnSpc>
              <a:buNone/>
            </a:pPr>
            <a:endParaRPr lang="en-IN" sz="2400" b="0" strike="noStrike" spc="-1">
              <a:latin typeface="Arial"/>
            </a:endParaRPr>
          </a:p>
          <a:p>
            <a:pPr>
              <a:lnSpc>
                <a:spcPct val="100000"/>
              </a:lnSpc>
              <a:buNone/>
            </a:pPr>
            <a:endParaRPr lang="en-IN" sz="2400" b="0" strike="noStrike" spc="-1">
              <a:latin typeface="Arial"/>
            </a:endParaRPr>
          </a:p>
          <a:p>
            <a:pPr>
              <a:lnSpc>
                <a:spcPct val="100000"/>
              </a:lnSpc>
              <a:buNone/>
            </a:pPr>
            <a:endParaRPr lang="en-IN" sz="2400" b="0" strike="noStrike" spc="-1">
              <a:latin typeface="Arial"/>
            </a:endParaRPr>
          </a:p>
          <a:p>
            <a:pPr>
              <a:lnSpc>
                <a:spcPct val="100000"/>
              </a:lnSpc>
              <a:buNone/>
            </a:pPr>
            <a:endParaRPr lang="en-IN" sz="2400" b="0" strike="noStrike" spc="-1">
              <a:latin typeface="Arial"/>
            </a:endParaRPr>
          </a:p>
          <a:p>
            <a:pPr>
              <a:lnSpc>
                <a:spcPct val="100000"/>
              </a:lnSpc>
              <a:buNone/>
            </a:pPr>
            <a:endParaRPr lang="en-IN" sz="2400" b="0" strike="noStrike" spc="-1">
              <a:latin typeface="Arial"/>
            </a:endParaRPr>
          </a:p>
          <a:p>
            <a:pPr>
              <a:lnSpc>
                <a:spcPct val="100000"/>
              </a:lnSpc>
              <a:buNone/>
            </a:pPr>
            <a:endParaRPr lang="en-IN" sz="2400" b="0" strike="noStrike" spc="-1">
              <a:latin typeface="Arial"/>
            </a:endParaRPr>
          </a:p>
          <a:p>
            <a:pPr>
              <a:lnSpc>
                <a:spcPct val="100000"/>
              </a:lnSpc>
              <a:buNone/>
            </a:pPr>
            <a:r>
              <a:rPr lang="en-US" sz="2000" b="0" strike="noStrike" spc="-1">
                <a:solidFill>
                  <a:srgbClr val="000000"/>
                </a:solidFill>
                <a:latin typeface="Garamond"/>
              </a:rPr>
              <a:t>	</a:t>
            </a:r>
            <a:endParaRPr lang="en-IN" sz="2000" b="0" strike="noStrike" spc="-1">
              <a:latin typeface="Arial"/>
            </a:endParaRPr>
          </a:p>
          <a:p>
            <a:pPr>
              <a:lnSpc>
                <a:spcPct val="100000"/>
              </a:lnSpc>
              <a:buNone/>
            </a:pPr>
            <a:endParaRPr lang="en-IN" sz="2400" b="0" strike="noStrike" spc="-1">
              <a:latin typeface="Arial"/>
            </a:endParaRPr>
          </a:p>
          <a:p>
            <a:pPr>
              <a:lnSpc>
                <a:spcPct val="100000"/>
              </a:lnSpc>
              <a:buNone/>
            </a:pPr>
            <a:endParaRPr lang="en-IN" sz="1800" b="0" strike="noStrike" spc="-1">
              <a:latin typeface="Arial"/>
            </a:endParaRPr>
          </a:p>
          <a:p>
            <a:pPr>
              <a:lnSpc>
                <a:spcPct val="100000"/>
              </a:lnSpc>
              <a:buNone/>
            </a:pPr>
            <a:endParaRPr lang="en-IN" sz="1800" b="0" strike="noStrike" spc="-1">
              <a:latin typeface="Arial"/>
            </a:endParaRPr>
          </a:p>
        </p:txBody>
      </p:sp>
      <p:pic>
        <p:nvPicPr>
          <p:cNvPr id="722" name="Picture 721"/>
          <p:cNvPicPr/>
          <p:nvPr/>
        </p:nvPicPr>
        <p:blipFill>
          <a:blip r:embed="rId3"/>
          <a:stretch/>
        </p:blipFill>
        <p:spPr>
          <a:xfrm>
            <a:off x="3780000" y="4140000"/>
            <a:ext cx="2520000" cy="8938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23" name="PlaceHolder 1"/>
          <p:cNvSpPr>
            <a:spLocks noGrp="1"/>
          </p:cNvSpPr>
          <p:nvPr>
            <p:ph type="title"/>
          </p:nvPr>
        </p:nvSpPr>
        <p:spPr>
          <a:xfrm>
            <a:off x="914400" y="2163240"/>
            <a:ext cx="10235160" cy="1594800"/>
          </a:xfrm>
          <a:prstGeom prst="rect">
            <a:avLst/>
          </a:prstGeom>
          <a:noFill/>
          <a:ln w="0">
            <a:noFill/>
          </a:ln>
        </p:spPr>
        <p:txBody>
          <a:bodyPr anchor="b">
            <a:noAutofit/>
          </a:bodyPr>
          <a:lstStyle/>
          <a:p>
            <a:pPr algn="ctr">
              <a:lnSpc>
                <a:spcPct val="90000"/>
              </a:lnSpc>
              <a:buNone/>
            </a:pPr>
            <a:r>
              <a:rPr lang="en-US" sz="4800" b="0" strike="noStrike" spc="-1">
                <a:solidFill>
                  <a:srgbClr val="543E34"/>
                </a:solidFill>
                <a:latin typeface="Sagona Book"/>
              </a:rPr>
              <a:t>COMPONENTS AND REQUIREMENTS</a:t>
            </a:r>
            <a:endParaRPr lang="en-US" sz="4800" b="0" strike="noStrike" spc="-1">
              <a:solidFill>
                <a:srgbClr val="543E34"/>
              </a:solidFill>
              <a:latin typeface="Gill Sans Nova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3085560" y="180000"/>
            <a:ext cx="753444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COMPONENTS REQUIRED </a:t>
            </a:r>
            <a:endParaRPr lang="en-US" sz="3200" b="0" strike="noStrike" spc="-1">
              <a:solidFill>
                <a:srgbClr val="543E34"/>
              </a:solidFill>
              <a:latin typeface="Gill Sans Nova Light"/>
            </a:endParaRPr>
          </a:p>
        </p:txBody>
      </p:sp>
      <p:sp>
        <p:nvSpPr>
          <p:cNvPr id="725" name="PlaceHolder 2"/>
          <p:cNvSpPr>
            <a:spLocks noGrp="1"/>
          </p:cNvSpPr>
          <p:nvPr>
            <p:ph/>
          </p:nvPr>
        </p:nvSpPr>
        <p:spPr>
          <a:xfrm>
            <a:off x="5400000" y="4560120"/>
            <a:ext cx="10438920" cy="1739880"/>
          </a:xfrm>
          <a:prstGeom prst="rect">
            <a:avLst/>
          </a:prstGeom>
          <a:noFill/>
          <a:ln w="0">
            <a:noFill/>
          </a:ln>
        </p:spPr>
        <p:txBody>
          <a:bodyPr anchor="t">
            <a:normAutofit/>
          </a:bodyPr>
          <a:lstStyle/>
          <a:p>
            <a:pPr marL="457200" indent="-457200">
              <a:lnSpc>
                <a:spcPct val="90000"/>
              </a:lnSpc>
              <a:spcBef>
                <a:spcPts val="1001"/>
              </a:spcBef>
              <a:buClr>
                <a:srgbClr val="543E34"/>
              </a:buClr>
              <a:buFont typeface="Arial"/>
              <a:buAutoNum type="arabicPeriod"/>
            </a:pPr>
            <a:endParaRPr lang="en-US" sz="2400" b="0" strike="noStrike" spc="-1">
              <a:solidFill>
                <a:srgbClr val="543E34"/>
              </a:solidFill>
              <a:latin typeface="Gill Sans Nova Light"/>
            </a:endParaRPr>
          </a:p>
          <a:p>
            <a:pPr>
              <a:lnSpc>
                <a:spcPct val="90000"/>
              </a:lnSpc>
              <a:spcBef>
                <a:spcPts val="1001"/>
              </a:spcBef>
              <a:buNone/>
            </a:pPr>
            <a:endParaRPr lang="en-US" sz="2400" b="0" strike="noStrike" spc="-1">
              <a:solidFill>
                <a:srgbClr val="543E34"/>
              </a:solidFill>
              <a:latin typeface="Gill Sans Nova Light"/>
            </a:endParaRPr>
          </a:p>
          <a:p>
            <a:pPr>
              <a:lnSpc>
                <a:spcPct val="90000"/>
              </a:lnSpc>
              <a:spcBef>
                <a:spcPts val="1001"/>
              </a:spcBef>
              <a:buNone/>
            </a:pPr>
            <a:endParaRPr lang="en-US" sz="2000" b="0" strike="noStrike" spc="-1">
              <a:solidFill>
                <a:srgbClr val="543E34"/>
              </a:solidFill>
              <a:latin typeface="Gill Sans Nova Light"/>
            </a:endParaRPr>
          </a:p>
          <a:p>
            <a:pPr>
              <a:lnSpc>
                <a:spcPct val="90000"/>
              </a:lnSpc>
              <a:spcBef>
                <a:spcPts val="1001"/>
              </a:spcBef>
              <a:buNone/>
            </a:pPr>
            <a:endParaRPr lang="en-US" sz="2000" b="0" strike="noStrike" spc="-1">
              <a:solidFill>
                <a:srgbClr val="543E34"/>
              </a:solidFill>
              <a:latin typeface="Gill Sans Nova Light"/>
            </a:endParaRPr>
          </a:p>
          <a:p>
            <a:pPr>
              <a:lnSpc>
                <a:spcPct val="90000"/>
              </a:lnSpc>
              <a:spcBef>
                <a:spcPts val="1001"/>
              </a:spcBef>
              <a:buNone/>
            </a:pPr>
            <a:endParaRPr lang="en-US" sz="2000" b="0" strike="noStrike" spc="-1">
              <a:solidFill>
                <a:srgbClr val="543E34"/>
              </a:solidFill>
              <a:latin typeface="Gill Sans Nova Light"/>
            </a:endParaRPr>
          </a:p>
          <a:p>
            <a:pPr>
              <a:lnSpc>
                <a:spcPct val="90000"/>
              </a:lnSpc>
              <a:spcBef>
                <a:spcPts val="1001"/>
              </a:spcBef>
              <a:buNone/>
            </a:pPr>
            <a:endParaRPr lang="en-US" sz="2000" b="0" strike="noStrike" spc="-1">
              <a:solidFill>
                <a:srgbClr val="543E34"/>
              </a:solidFill>
              <a:latin typeface="Gill Sans Nova Light"/>
            </a:endParaRPr>
          </a:p>
        </p:txBody>
      </p:sp>
      <p:sp>
        <p:nvSpPr>
          <p:cNvPr id="726" name="PlaceHolder 3"/>
          <p:cNvSpPr>
            <a:spLocks noGrp="1"/>
          </p:cNvSpPr>
          <p:nvPr>
            <p:ph type="sldNum" idx="13"/>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C67E6EBD-5AE1-4707-960F-6E513185B424}" type="slidenum">
              <a:rPr lang="en-US" sz="2400" b="0" strike="noStrike" spc="-1">
                <a:solidFill>
                  <a:srgbClr val="543E34"/>
                </a:solidFill>
                <a:latin typeface="Sagona Book"/>
              </a:rPr>
              <a:t>12</a:t>
            </a:fld>
            <a:endParaRPr lang="en-IN" sz="2400" b="0" strike="noStrike" spc="-1">
              <a:latin typeface="Times New Roman"/>
            </a:endParaRPr>
          </a:p>
        </p:txBody>
      </p:sp>
      <p:pic>
        <p:nvPicPr>
          <p:cNvPr id="727" name="Picture 726"/>
          <p:cNvPicPr/>
          <p:nvPr/>
        </p:nvPicPr>
        <p:blipFill>
          <a:blip r:embed="rId3"/>
          <a:stretch/>
        </p:blipFill>
        <p:spPr>
          <a:xfrm>
            <a:off x="540000" y="2058120"/>
            <a:ext cx="5819400" cy="3161880"/>
          </a:xfrm>
          <a:prstGeom prst="rect">
            <a:avLst/>
          </a:prstGeom>
          <a:ln w="0">
            <a:noFill/>
          </a:ln>
        </p:spPr>
      </p:pic>
      <p:pic>
        <p:nvPicPr>
          <p:cNvPr id="728" name="Picture 727"/>
          <p:cNvPicPr/>
          <p:nvPr/>
        </p:nvPicPr>
        <p:blipFill>
          <a:blip r:embed="rId4"/>
          <a:stretch/>
        </p:blipFill>
        <p:spPr>
          <a:xfrm>
            <a:off x="7887600" y="1440000"/>
            <a:ext cx="2552400" cy="1914120"/>
          </a:xfrm>
          <a:prstGeom prst="rect">
            <a:avLst/>
          </a:prstGeom>
          <a:ln w="0">
            <a:noFill/>
          </a:ln>
        </p:spPr>
      </p:pic>
      <p:pic>
        <p:nvPicPr>
          <p:cNvPr id="729" name="Picture 728"/>
          <p:cNvPicPr/>
          <p:nvPr/>
        </p:nvPicPr>
        <p:blipFill>
          <a:blip r:embed="rId5"/>
          <a:stretch/>
        </p:blipFill>
        <p:spPr>
          <a:xfrm>
            <a:off x="7944840" y="3780000"/>
            <a:ext cx="2495160" cy="19332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30" name="PlaceHolder 1"/>
          <p:cNvSpPr>
            <a:spLocks noGrp="1"/>
          </p:cNvSpPr>
          <p:nvPr>
            <p:ph type="title"/>
          </p:nvPr>
        </p:nvSpPr>
        <p:spPr>
          <a:xfrm>
            <a:off x="1800000" y="360000"/>
            <a:ext cx="9000000" cy="900000"/>
          </a:xfrm>
          <a:prstGeom prst="rect">
            <a:avLst/>
          </a:prstGeom>
          <a:noFill/>
          <a:ln w="0">
            <a:noFill/>
          </a:ln>
        </p:spPr>
        <p:txBody>
          <a:bodyPr anchor="b">
            <a:noAutofit/>
          </a:bodyPr>
          <a:lstStyle/>
          <a:p>
            <a:pPr algn="ctr">
              <a:lnSpc>
                <a:spcPct val="90000"/>
              </a:lnSpc>
              <a:buNone/>
            </a:pPr>
            <a:r>
              <a:rPr lang="en-US" sz="4800" b="0" strike="noStrike" spc="-1">
                <a:solidFill>
                  <a:srgbClr val="543E34"/>
                </a:solidFill>
                <a:latin typeface="Sagona Book"/>
              </a:rPr>
              <a:t>WORKING OF COMPONENTS  </a:t>
            </a:r>
            <a:endParaRPr lang="en-US" sz="4800" b="0" strike="noStrike" spc="-1">
              <a:solidFill>
                <a:srgbClr val="543E34"/>
              </a:solidFill>
              <a:latin typeface="Gill Sans Nova Light"/>
            </a:endParaRPr>
          </a:p>
        </p:txBody>
      </p:sp>
      <p:sp>
        <p:nvSpPr>
          <p:cNvPr id="731" name="TextBox 730"/>
          <p:cNvSpPr txBox="1"/>
          <p:nvPr/>
        </p:nvSpPr>
        <p:spPr>
          <a:xfrm>
            <a:off x="720000" y="1613880"/>
            <a:ext cx="10260000" cy="6196320"/>
          </a:xfrm>
          <a:prstGeom prst="rect">
            <a:avLst/>
          </a:prstGeom>
          <a:noFill/>
          <a:ln w="0">
            <a:noFill/>
          </a:ln>
        </p:spPr>
        <p:txBody>
          <a:bodyPr lIns="90000" tIns="45000" rIns="90000" bIns="45000" anchor="t">
            <a:noAutofit/>
          </a:bodyPr>
          <a:lstStyle/>
          <a:p>
            <a:r>
              <a:rPr lang="en-IN" sz="1800" b="1" strike="noStrike" spc="-1">
                <a:latin typeface="Arial"/>
              </a:rPr>
              <a:t>1 . BEACON :</a:t>
            </a:r>
            <a:endParaRPr lang="en-IN" sz="1800" b="0" strike="noStrike" spc="-1">
              <a:latin typeface="Arial"/>
            </a:endParaRPr>
          </a:p>
          <a:p>
            <a:endParaRPr lang="en-IN" sz="1800" b="0" strike="noStrike" spc="-1">
              <a:latin typeface="Arial"/>
            </a:endParaRPr>
          </a:p>
          <a:p>
            <a:r>
              <a:rPr lang="en-IN" sz="2000" b="0" strike="noStrike" spc="-1">
                <a:latin typeface="Arial"/>
              </a:rPr>
              <a:t>It goes on the dog collar which pings to the receiver every </a:t>
            </a:r>
            <a:r>
              <a:rPr lang="en-IN" sz="2000" b="1" strike="noStrike" spc="-1">
                <a:latin typeface="Arial"/>
              </a:rPr>
              <a:t>5 secs</a:t>
            </a:r>
            <a:r>
              <a:rPr lang="en-IN" sz="2000" b="0" strike="noStrike" spc="-1">
                <a:latin typeface="Arial"/>
              </a:rPr>
              <a:t> which is further transmitted to the gateway .</a:t>
            </a:r>
          </a:p>
          <a:p>
            <a:endParaRPr lang="en-IN" sz="1800" b="0" strike="noStrike" spc="-1">
              <a:latin typeface="Arial"/>
            </a:endParaRPr>
          </a:p>
          <a:p>
            <a:r>
              <a:rPr lang="en-IN" sz="2000" b="0" strike="noStrike" spc="-1">
                <a:latin typeface="Arial"/>
              </a:rPr>
              <a:t>The pinging of beacon to receiver – </a:t>
            </a:r>
            <a:r>
              <a:rPr lang="en-IN" sz="2000" b="1" strike="noStrike" spc="-1">
                <a:latin typeface="Arial"/>
              </a:rPr>
              <a:t>LoRa MODULATION</a:t>
            </a:r>
            <a:endParaRPr lang="en-IN" sz="2000" b="0" strike="noStrike" spc="-1">
              <a:latin typeface="Arial"/>
            </a:endParaRPr>
          </a:p>
          <a:p>
            <a:endParaRPr lang="en-IN" sz="1800" b="0" strike="noStrike" spc="-1">
              <a:latin typeface="Arial"/>
            </a:endParaRPr>
          </a:p>
          <a:p>
            <a:r>
              <a:rPr lang="en-IN" sz="2000" b="0" strike="noStrike" spc="-1">
                <a:latin typeface="Arial"/>
              </a:rPr>
              <a:t>Consists of rfm95 and arduino nano which is powered by </a:t>
            </a:r>
          </a:p>
          <a:p>
            <a:r>
              <a:rPr lang="en-IN" sz="2000" b="0" strike="noStrike" spc="-1">
                <a:latin typeface="Arial"/>
              </a:rPr>
              <a:t>a 9V battery  .</a:t>
            </a:r>
          </a:p>
          <a:p>
            <a:endParaRPr lang="en-IN" sz="1800" b="0" strike="noStrike" spc="-1">
              <a:latin typeface="Arial"/>
            </a:endParaRPr>
          </a:p>
          <a:p>
            <a:r>
              <a:rPr lang="en-IN" sz="2000" b="0" strike="noStrike" spc="-1">
                <a:latin typeface="Arial"/>
              </a:rPr>
              <a:t>It is shielded by a 3D modelling box which is compact enough to fit</a:t>
            </a:r>
          </a:p>
          <a:p>
            <a:r>
              <a:rPr lang="en-IN" sz="2000" b="0" strike="noStrike" spc="-1">
                <a:latin typeface="Arial"/>
              </a:rPr>
              <a:t>all the components and still be less than our</a:t>
            </a:r>
            <a:r>
              <a:rPr lang="en-IN" sz="2000" b="1" strike="noStrike" spc="-1">
                <a:latin typeface="Arial"/>
              </a:rPr>
              <a:t> palm size !!</a:t>
            </a:r>
            <a:endParaRPr lang="en-IN" sz="2000" b="0" strike="noStrike" spc="-1">
              <a:latin typeface="Arial"/>
            </a:endParaRPr>
          </a:p>
          <a:p>
            <a:endParaRPr lang="en-IN" sz="1800" b="0" strike="noStrike" spc="-1">
              <a:latin typeface="Arial"/>
            </a:endParaRPr>
          </a:p>
          <a:p>
            <a:r>
              <a:rPr lang="en-IN" sz="2000" b="0" strike="noStrike" spc="-1">
                <a:latin typeface="Arial"/>
              </a:rPr>
              <a:t>This makes it </a:t>
            </a:r>
            <a:r>
              <a:rPr lang="en-IN" sz="2000" b="1" strike="noStrike" spc="-1">
                <a:latin typeface="Arial"/>
              </a:rPr>
              <a:t>compact and robust </a:t>
            </a:r>
            <a:r>
              <a:rPr lang="en-IN" sz="1800" b="1" strike="noStrike" spc="-1">
                <a:latin typeface="Arial"/>
              </a:rPr>
              <a:t>. </a:t>
            </a:r>
            <a:r>
              <a:rPr lang="en-IN" sz="1800" b="0" strike="noStrike" spc="-1">
                <a:latin typeface="Arial"/>
              </a:rPr>
              <a:t> </a:t>
            </a: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r>
              <a:rPr lang="en-IN" sz="1800" b="1" strike="noStrike" spc="-1">
                <a:latin typeface="Arial"/>
              </a:rPr>
              <a:t> </a:t>
            </a:r>
            <a:endParaRPr lang="en-IN" sz="1800" b="0" strike="noStrike" spc="-1">
              <a:latin typeface="Arial"/>
            </a:endParaRPr>
          </a:p>
          <a:p>
            <a:endParaRPr lang="en-IN" sz="1800" b="0" strike="noStrike" spc="-1">
              <a:latin typeface="Arial"/>
            </a:endParaRPr>
          </a:p>
          <a:p>
            <a:endParaRPr lang="en-IN" sz="1800" b="0" strike="noStrike" spc="-1">
              <a:latin typeface="Arial"/>
            </a:endParaRPr>
          </a:p>
        </p:txBody>
      </p:sp>
      <p:pic>
        <p:nvPicPr>
          <p:cNvPr id="732" name="Picture 731"/>
          <p:cNvPicPr/>
          <p:nvPr/>
        </p:nvPicPr>
        <p:blipFill>
          <a:blip r:embed="rId3"/>
          <a:stretch/>
        </p:blipFill>
        <p:spPr>
          <a:xfrm>
            <a:off x="8448480" y="2700000"/>
            <a:ext cx="3611520" cy="357588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33" name="PlaceHolder 1"/>
          <p:cNvSpPr>
            <a:spLocks noGrp="1"/>
          </p:cNvSpPr>
          <p:nvPr>
            <p:ph type="title"/>
          </p:nvPr>
        </p:nvSpPr>
        <p:spPr>
          <a:xfrm>
            <a:off x="1800000" y="360000"/>
            <a:ext cx="9000000" cy="900000"/>
          </a:xfrm>
          <a:prstGeom prst="rect">
            <a:avLst/>
          </a:prstGeom>
          <a:noFill/>
          <a:ln w="0">
            <a:noFill/>
          </a:ln>
        </p:spPr>
        <p:txBody>
          <a:bodyPr anchor="b">
            <a:noAutofit/>
          </a:bodyPr>
          <a:lstStyle/>
          <a:p>
            <a:pPr algn="ctr">
              <a:lnSpc>
                <a:spcPct val="90000"/>
              </a:lnSpc>
              <a:buNone/>
            </a:pPr>
            <a:r>
              <a:rPr lang="en-US" sz="4800" b="0" strike="noStrike" spc="-1">
                <a:solidFill>
                  <a:srgbClr val="543E34"/>
                </a:solidFill>
                <a:latin typeface="Sagona Book"/>
              </a:rPr>
              <a:t>WORKING OF COMPONENTS  </a:t>
            </a:r>
            <a:endParaRPr lang="en-US" sz="4800" b="0" strike="noStrike" spc="-1">
              <a:solidFill>
                <a:srgbClr val="543E34"/>
              </a:solidFill>
              <a:latin typeface="Gill Sans Nova Light"/>
            </a:endParaRPr>
          </a:p>
        </p:txBody>
      </p:sp>
      <p:sp>
        <p:nvSpPr>
          <p:cNvPr id="734" name="TextBox 733"/>
          <p:cNvSpPr txBox="1"/>
          <p:nvPr/>
        </p:nvSpPr>
        <p:spPr>
          <a:xfrm>
            <a:off x="720000" y="1613880"/>
            <a:ext cx="10260000" cy="4953600"/>
          </a:xfrm>
          <a:prstGeom prst="rect">
            <a:avLst/>
          </a:prstGeom>
          <a:noFill/>
          <a:ln w="0">
            <a:noFill/>
          </a:ln>
        </p:spPr>
        <p:txBody>
          <a:bodyPr lIns="90000" tIns="45000" rIns="90000" bIns="45000" anchor="t">
            <a:noAutofit/>
          </a:bodyPr>
          <a:lstStyle/>
          <a:p>
            <a:r>
              <a:rPr lang="en-IN" sz="1800" b="1" strike="noStrike" spc="-1">
                <a:latin typeface="Arial"/>
              </a:rPr>
              <a:t>2 . TRACKER :</a:t>
            </a:r>
            <a:endParaRPr lang="en-IN" sz="1800" b="0" strike="noStrike" spc="-1">
              <a:latin typeface="Arial"/>
            </a:endParaRPr>
          </a:p>
          <a:p>
            <a:endParaRPr lang="en-IN" sz="1800" b="0" strike="noStrike" spc="-1">
              <a:latin typeface="Arial"/>
            </a:endParaRPr>
          </a:p>
          <a:p>
            <a:r>
              <a:rPr lang="en-IN" sz="1800" b="0" strike="noStrike" spc="-1">
                <a:latin typeface="Arial"/>
              </a:rPr>
              <a:t>Shown on the right is the stationary tracker which pings to the gateway </a:t>
            </a:r>
            <a:r>
              <a:rPr lang="en-IN" sz="1800" b="1" strike="noStrike" spc="-1">
                <a:latin typeface="Arial"/>
              </a:rPr>
              <a:t>every 10</a:t>
            </a:r>
            <a:r>
              <a:rPr lang="en-IN" sz="1800" b="0" strike="noStrike" spc="-1">
                <a:latin typeface="Arial"/>
              </a:rPr>
              <a:t> secs using </a:t>
            </a:r>
            <a:r>
              <a:rPr lang="en-IN" sz="1800" b="1" strike="noStrike" spc="-1">
                <a:latin typeface="Arial"/>
              </a:rPr>
              <a:t>LORaWAN .</a:t>
            </a:r>
            <a:endParaRPr lang="en-IN" sz="1800" b="0" strike="noStrike" spc="-1">
              <a:latin typeface="Arial"/>
            </a:endParaRPr>
          </a:p>
          <a:p>
            <a:endParaRPr lang="en-IN" sz="1800" b="0" strike="noStrike" spc="-1">
              <a:latin typeface="Arial"/>
            </a:endParaRPr>
          </a:p>
          <a:p>
            <a:r>
              <a:rPr lang="en-IN" sz="1800" b="0" strike="noStrike" spc="-1">
                <a:latin typeface="Arial"/>
              </a:rPr>
              <a:t>Consists of rfm95 and esp32 which is powered by mains and can be placed</a:t>
            </a:r>
          </a:p>
          <a:p>
            <a:r>
              <a:rPr lang="en-IN" sz="1800" b="0" strike="noStrike" spc="-1">
                <a:latin typeface="Arial"/>
              </a:rPr>
              <a:t>anywhere within the range of the dog beacon.</a:t>
            </a:r>
          </a:p>
          <a:p>
            <a:endParaRPr lang="en-IN" sz="1800" b="0" strike="noStrike" spc="-1">
              <a:latin typeface="Arial"/>
            </a:endParaRPr>
          </a:p>
          <a:p>
            <a:r>
              <a:rPr lang="en-IN" sz="1800" b="0" strike="noStrike" spc="-1">
                <a:latin typeface="Arial"/>
              </a:rPr>
              <a:t>It receives the RSSI value of the beacon and sends that to the gateway by </a:t>
            </a:r>
          </a:p>
          <a:p>
            <a:r>
              <a:rPr lang="en-IN" sz="1800" b="0" strike="noStrike" spc="-1">
                <a:latin typeface="Arial"/>
              </a:rPr>
              <a:t>changing the </a:t>
            </a:r>
            <a:r>
              <a:rPr lang="en-IN" sz="1800" b="1" strike="noStrike" spc="-1">
                <a:latin typeface="Arial"/>
              </a:rPr>
              <a:t>sendjob</a:t>
            </a:r>
            <a:r>
              <a:rPr lang="en-IN" sz="1800" b="0" strike="noStrike" spc="-1">
                <a:latin typeface="Arial"/>
              </a:rPr>
              <a:t> and</a:t>
            </a:r>
            <a:r>
              <a:rPr lang="en-IN" sz="1800" b="1" strike="noStrike" spc="-1">
                <a:latin typeface="Arial"/>
              </a:rPr>
              <a:t> payload formatting .  </a:t>
            </a:r>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a:p>
            <a:r>
              <a:rPr lang="en-IN" sz="1800" b="1" strike="noStrike" spc="-1">
                <a:latin typeface="Arial"/>
              </a:rPr>
              <a:t> </a:t>
            </a:r>
            <a:endParaRPr lang="en-IN" sz="1800" b="0" strike="noStrike" spc="-1">
              <a:latin typeface="Arial"/>
            </a:endParaRPr>
          </a:p>
          <a:p>
            <a:endParaRPr lang="en-IN" sz="1800" b="0" strike="noStrike" spc="-1">
              <a:latin typeface="Arial"/>
            </a:endParaRPr>
          </a:p>
          <a:p>
            <a:endParaRPr lang="en-IN" sz="1800" b="0" strike="noStrike" spc="-1">
              <a:latin typeface="Arial"/>
            </a:endParaRPr>
          </a:p>
        </p:txBody>
      </p:sp>
      <p:pic>
        <p:nvPicPr>
          <p:cNvPr id="735" name="Picture 734"/>
          <p:cNvPicPr/>
          <p:nvPr/>
        </p:nvPicPr>
        <p:blipFill>
          <a:blip r:embed="rId3"/>
          <a:stretch/>
        </p:blipFill>
        <p:spPr>
          <a:xfrm>
            <a:off x="8535960" y="2520000"/>
            <a:ext cx="2804040" cy="3600000"/>
          </a:xfrm>
          <a:prstGeom prst="rect">
            <a:avLst/>
          </a:prstGeom>
          <a:ln w="0">
            <a:noFill/>
          </a:ln>
        </p:spPr>
      </p:pic>
      <p:pic>
        <p:nvPicPr>
          <p:cNvPr id="736" name="Picture 735"/>
          <p:cNvPicPr/>
          <p:nvPr/>
        </p:nvPicPr>
        <p:blipFill>
          <a:blip r:embed="rId4"/>
          <a:stretch/>
        </p:blipFill>
        <p:spPr>
          <a:xfrm>
            <a:off x="842040" y="4507560"/>
            <a:ext cx="5817960" cy="19724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37" name="PlaceHolder 1"/>
          <p:cNvSpPr>
            <a:spLocks noGrp="1"/>
          </p:cNvSpPr>
          <p:nvPr>
            <p:ph type="title"/>
          </p:nvPr>
        </p:nvSpPr>
        <p:spPr>
          <a:xfrm>
            <a:off x="744840" y="205200"/>
            <a:ext cx="9515160" cy="1054800"/>
          </a:xfrm>
          <a:prstGeom prst="rect">
            <a:avLst/>
          </a:prstGeom>
          <a:noFill/>
          <a:ln w="0">
            <a:noFill/>
          </a:ln>
        </p:spPr>
        <p:txBody>
          <a:bodyPr anchor="b">
            <a:noAutofit/>
          </a:bodyPr>
          <a:lstStyle/>
          <a:p>
            <a:pPr algn="ctr">
              <a:lnSpc>
                <a:spcPct val="90000"/>
              </a:lnSpc>
              <a:buNone/>
            </a:pPr>
            <a:r>
              <a:rPr lang="en-US" sz="4800" b="0" strike="noStrike" spc="-1">
                <a:solidFill>
                  <a:srgbClr val="543E34"/>
                </a:solidFill>
                <a:latin typeface="Sagona Book"/>
              </a:rPr>
              <a:t>WORKING OF COMPONENTS </a:t>
            </a:r>
            <a:endParaRPr lang="en-US" sz="4800" b="0" strike="noStrike" spc="-1">
              <a:solidFill>
                <a:srgbClr val="543E34"/>
              </a:solidFill>
              <a:latin typeface="Gill Sans Nova Light"/>
            </a:endParaRPr>
          </a:p>
        </p:txBody>
      </p:sp>
      <p:pic>
        <p:nvPicPr>
          <p:cNvPr id="738" name="Picture 737"/>
          <p:cNvPicPr/>
          <p:nvPr/>
        </p:nvPicPr>
        <p:blipFill>
          <a:blip r:embed="rId3"/>
          <a:stretch/>
        </p:blipFill>
        <p:spPr>
          <a:xfrm>
            <a:off x="8876160" y="1673280"/>
            <a:ext cx="2823840" cy="3186720"/>
          </a:xfrm>
          <a:prstGeom prst="rect">
            <a:avLst/>
          </a:prstGeom>
          <a:ln w="0">
            <a:noFill/>
          </a:ln>
        </p:spPr>
      </p:pic>
      <p:sp>
        <p:nvSpPr>
          <p:cNvPr id="739" name="TextBox 738"/>
          <p:cNvSpPr txBox="1"/>
          <p:nvPr/>
        </p:nvSpPr>
        <p:spPr>
          <a:xfrm>
            <a:off x="540000" y="1620000"/>
            <a:ext cx="8100000" cy="4140000"/>
          </a:xfrm>
          <a:prstGeom prst="rect">
            <a:avLst/>
          </a:prstGeom>
          <a:noFill/>
          <a:ln w="0">
            <a:noFill/>
          </a:ln>
        </p:spPr>
        <p:txBody>
          <a:bodyPr lIns="90000" tIns="45000" rIns="90000" bIns="45000" anchor="t">
            <a:noAutofit/>
          </a:bodyPr>
          <a:lstStyle/>
          <a:p>
            <a:r>
              <a:rPr lang="en-IN" sz="1800" b="1" strike="noStrike" spc="-1">
                <a:latin typeface="Arial"/>
              </a:rPr>
              <a:t>3. GATEWAY :</a:t>
            </a:r>
            <a:br>
              <a:rPr sz="1800"/>
            </a:br>
            <a:endParaRPr lang="en-IN" sz="1800" b="1" strike="noStrike" spc="-1">
              <a:latin typeface="Arial"/>
            </a:endParaRPr>
          </a:p>
          <a:p>
            <a:r>
              <a:rPr lang="en-IN" sz="1800" b="0" strike="noStrike" spc="-1">
                <a:latin typeface="Arial"/>
              </a:rPr>
              <a:t>A LoRaWAN gateway receives LoRa modulated RF messages from any end device in hearing distance and forwards these data messages to the LoRaWAN network server (LNS), which is connected through an IP backbone.</a:t>
            </a:r>
            <a:r>
              <a:rPr lang="en-IN" sz="1800" b="1" strike="noStrike" spc="-1">
                <a:latin typeface="Arial"/>
              </a:rPr>
              <a:t> </a:t>
            </a:r>
            <a:br>
              <a:rPr sz="1800"/>
            </a:br>
            <a:endParaRPr lang="en-IN" sz="1800" b="1" strike="noStrike" spc="-1">
              <a:latin typeface="Arial"/>
            </a:endParaRPr>
          </a:p>
          <a:p>
            <a:endParaRPr lang="en-IN" sz="1800" b="1" strike="noStrike" spc="-1">
              <a:latin typeface="Arial"/>
            </a:endParaRPr>
          </a:p>
        </p:txBody>
      </p:sp>
      <p:pic>
        <p:nvPicPr>
          <p:cNvPr id="740" name="Picture 739"/>
          <p:cNvPicPr/>
          <p:nvPr/>
        </p:nvPicPr>
        <p:blipFill>
          <a:blip r:embed="rId4"/>
          <a:stretch/>
        </p:blipFill>
        <p:spPr>
          <a:xfrm>
            <a:off x="1260000" y="4215240"/>
            <a:ext cx="6660000" cy="226476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41" name="PlaceHolder 1"/>
          <p:cNvSpPr>
            <a:spLocks noGrp="1"/>
          </p:cNvSpPr>
          <p:nvPr>
            <p:ph type="title"/>
          </p:nvPr>
        </p:nvSpPr>
        <p:spPr>
          <a:xfrm>
            <a:off x="1932120" y="1260000"/>
            <a:ext cx="10260000" cy="217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JOIN PROCEDURE and CLASSES </a:t>
            </a:r>
            <a:endParaRPr lang="en-US" sz="3200" b="0" strike="noStrike" spc="-1">
              <a:solidFill>
                <a:srgbClr val="543E34"/>
              </a:solidFill>
              <a:latin typeface="Gill Sans Nova Light"/>
            </a:endParaRPr>
          </a:p>
        </p:txBody>
      </p:sp>
      <p:sp>
        <p:nvSpPr>
          <p:cNvPr id="742" name="PlaceHolder 2"/>
          <p:cNvSpPr>
            <a:spLocks noGrp="1"/>
          </p:cNvSpPr>
          <p:nvPr>
            <p:ph type="sldNum" idx="14"/>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27333BF7-C5EE-4999-BF11-880857512697}" type="slidenum">
              <a:rPr lang="en-US" sz="2400" b="0" strike="noStrike" spc="-1">
                <a:solidFill>
                  <a:srgbClr val="543E34"/>
                </a:solidFill>
                <a:latin typeface="Sagona Book"/>
              </a:rPr>
              <a:t>16</a:t>
            </a:fld>
            <a:endParaRPr lang="en-IN" sz="24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1440000" y="180000"/>
            <a:ext cx="7534080" cy="913680"/>
          </a:xfrm>
          <a:prstGeom prst="rect">
            <a:avLst/>
          </a:prstGeom>
          <a:noFill/>
          <a:ln w="0">
            <a:noFill/>
          </a:ln>
        </p:spPr>
        <p:txBody>
          <a:bodyPr lIns="90000" tIns="45000" rIns="90000" bIns="45000" anchor="b">
            <a:noAutofit/>
          </a:bodyPr>
          <a:lstStyle/>
          <a:p>
            <a:pPr>
              <a:lnSpc>
                <a:spcPct val="90000"/>
              </a:lnSpc>
              <a:buNone/>
            </a:pPr>
            <a:r>
              <a:rPr lang="en-US" sz="3200" b="0" strike="noStrike" spc="-1">
                <a:solidFill>
                  <a:srgbClr val="543E34"/>
                </a:solidFill>
                <a:latin typeface="Sagona Book"/>
              </a:rPr>
              <a:t>LoRaWAN – OTAA vs ABP</a:t>
            </a:r>
            <a:endParaRPr lang="en-IN" sz="3200" b="0" strike="noStrike" spc="-1">
              <a:latin typeface="Arial"/>
            </a:endParaRPr>
          </a:p>
        </p:txBody>
      </p:sp>
      <p:sp>
        <p:nvSpPr>
          <p:cNvPr id="744" name="PlaceHolder 2"/>
          <p:cNvSpPr>
            <a:spLocks noGrp="1"/>
          </p:cNvSpPr>
          <p:nvPr>
            <p:ph/>
          </p:nvPr>
        </p:nvSpPr>
        <p:spPr>
          <a:xfrm>
            <a:off x="469440" y="1587600"/>
            <a:ext cx="5650200" cy="3903840"/>
          </a:xfrm>
          <a:prstGeom prst="rect">
            <a:avLst/>
          </a:prstGeom>
          <a:noFill/>
          <a:ln w="0">
            <a:noFill/>
          </a:ln>
        </p:spPr>
        <p:txBody>
          <a:bodyPr lIns="182880" tIns="274320" rIns="274320" bIns="45000" anchor="t">
            <a:noAutofit/>
          </a:bodyPr>
          <a:lstStyle/>
          <a:p>
            <a:pPr>
              <a:lnSpc>
                <a:spcPct val="90000"/>
              </a:lnSpc>
              <a:spcBef>
                <a:spcPts val="1001"/>
              </a:spcBef>
              <a:buNone/>
              <a:tabLst>
                <a:tab pos="0" algn="l"/>
              </a:tabLst>
            </a:pPr>
            <a:r>
              <a:rPr lang="en-US" sz="2000" b="1" strike="noStrike" spc="-1">
                <a:solidFill>
                  <a:srgbClr val="543E34"/>
                </a:solidFill>
                <a:latin typeface="Gill Sans Nova Light"/>
              </a:rPr>
              <a:t>Over-The-Air-Activation (OTAA) </a:t>
            </a:r>
            <a:r>
              <a:rPr lang="en-US" sz="2000" b="0" strike="noStrike" spc="-1">
                <a:solidFill>
                  <a:srgbClr val="543E34"/>
                </a:solidFill>
                <a:latin typeface="Gill Sans Nova Light"/>
              </a:rPr>
              <a:t>- . 1.Devices perform a join procedure with the network, during which a dynamic device address is assigned and security keys are negotiated with the device.</a:t>
            </a: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 </a:t>
            </a:r>
            <a:endParaRPr lang="en-IN" sz="2000" b="0" strike="noStrike" spc="-1">
              <a:latin typeface="Arial"/>
            </a:endParaRPr>
          </a:p>
          <a:p>
            <a:pPr>
              <a:lnSpc>
                <a:spcPct val="90000"/>
              </a:lnSpc>
              <a:spcBef>
                <a:spcPts val="1001"/>
              </a:spcBef>
              <a:buNone/>
              <a:tabLst>
                <a:tab pos="0" algn="l"/>
              </a:tabLst>
            </a:pPr>
            <a:r>
              <a:rPr lang="en-US" sz="2000" b="1" strike="noStrike" spc="-1">
                <a:solidFill>
                  <a:srgbClr val="543E34"/>
                </a:solidFill>
                <a:latin typeface="Gill Sans Nova Light"/>
              </a:rPr>
              <a:t>Activation By Personalization (ABP)</a:t>
            </a:r>
            <a:r>
              <a:rPr lang="en-US" sz="2000" b="0" strike="noStrike" spc="-1">
                <a:solidFill>
                  <a:srgbClr val="543E34"/>
                </a:solidFill>
                <a:latin typeface="Gill Sans Nova Light"/>
              </a:rPr>
              <a:t> 1.Requires hardcoding the keys and address .</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2.ABP is less secure than OTAA </a:t>
            </a:r>
            <a:endParaRPr lang="en-IN" sz="2000" b="0" strike="noStrike" spc="-1">
              <a:latin typeface="Arial"/>
            </a:endParaRPr>
          </a:p>
        </p:txBody>
      </p:sp>
      <p:pic>
        <p:nvPicPr>
          <p:cNvPr id="745" name="Picture 744"/>
          <p:cNvPicPr/>
          <p:nvPr/>
        </p:nvPicPr>
        <p:blipFill>
          <a:blip r:embed="rId3"/>
          <a:stretch/>
        </p:blipFill>
        <p:spPr>
          <a:xfrm>
            <a:off x="6120000" y="1440000"/>
            <a:ext cx="5937840" cy="373248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2340000" y="165960"/>
            <a:ext cx="7534080" cy="913680"/>
          </a:xfrm>
          <a:prstGeom prst="rect">
            <a:avLst/>
          </a:prstGeom>
          <a:noFill/>
          <a:ln w="0">
            <a:noFill/>
          </a:ln>
        </p:spPr>
        <p:txBody>
          <a:bodyPr lIns="90000" tIns="45000" rIns="90000" bIns="45000" anchor="b">
            <a:noAutofit/>
          </a:bodyPr>
          <a:lstStyle/>
          <a:p>
            <a:pPr>
              <a:lnSpc>
                <a:spcPct val="90000"/>
              </a:lnSpc>
              <a:buNone/>
            </a:pPr>
            <a:r>
              <a:rPr lang="en-US" sz="3200" b="0" strike="noStrike" spc="-1">
                <a:solidFill>
                  <a:srgbClr val="543E34"/>
                </a:solidFill>
                <a:latin typeface="Sagona Book"/>
              </a:rPr>
              <a:t>LoRaWAN – JOIN PROCEDURE</a:t>
            </a:r>
            <a:endParaRPr lang="en-IN" sz="3200" b="0" strike="noStrike" spc="-1">
              <a:latin typeface="Arial"/>
            </a:endParaRPr>
          </a:p>
        </p:txBody>
      </p:sp>
      <p:sp>
        <p:nvSpPr>
          <p:cNvPr id="747" name="Rectangle 746"/>
          <p:cNvSpPr/>
          <p:nvPr/>
        </p:nvSpPr>
        <p:spPr>
          <a:xfrm rot="21581400">
            <a:off x="1053000" y="1107360"/>
            <a:ext cx="10088640" cy="650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90000"/>
              </a:lnSpc>
              <a:spcBef>
                <a:spcPts val="1001"/>
              </a:spcBef>
              <a:buNone/>
            </a:pPr>
            <a:endParaRPr lang="en-IN" sz="1800" b="0" strike="noStrike" spc="-1">
              <a:latin typeface="Arial"/>
            </a:endParaRPr>
          </a:p>
          <a:p>
            <a:pPr>
              <a:lnSpc>
                <a:spcPct val="90000"/>
              </a:lnSpc>
              <a:spcBef>
                <a:spcPts val="1001"/>
              </a:spcBef>
              <a:buNone/>
            </a:pPr>
            <a:r>
              <a:rPr lang="en-US" sz="1800" b="0" strike="noStrike" spc="-1">
                <a:solidFill>
                  <a:srgbClr val="543E34"/>
                </a:solidFill>
                <a:latin typeface="Gill Sans Nova Light"/>
              </a:rPr>
              <a:t>The join procedure requires two MAC messages to be exchanged between the end device and the Network Server:</a:t>
            </a:r>
            <a:endParaRPr lang="en-IN" sz="1800" b="0" strike="noStrike" spc="-1">
              <a:latin typeface="Arial"/>
            </a:endParaRPr>
          </a:p>
          <a:p>
            <a:pPr>
              <a:lnSpc>
                <a:spcPct val="90000"/>
              </a:lnSpc>
              <a:spcBef>
                <a:spcPts val="1001"/>
              </a:spcBef>
              <a:buNone/>
            </a:pPr>
            <a:endParaRPr lang="en-IN" sz="2400" b="0" strike="noStrike" spc="-1">
              <a:latin typeface="Arial"/>
            </a:endParaRPr>
          </a:p>
          <a:p>
            <a:pPr>
              <a:lnSpc>
                <a:spcPct val="90000"/>
              </a:lnSpc>
              <a:spcBef>
                <a:spcPts val="1001"/>
              </a:spcBef>
              <a:buNone/>
            </a:pPr>
            <a:r>
              <a:rPr lang="en-US" sz="1800" b="1" strike="noStrike" spc="-1">
                <a:solidFill>
                  <a:srgbClr val="543E34"/>
                </a:solidFill>
                <a:latin typeface="Gill Sans Nova Light"/>
                <a:ea typeface="Noto Sans CJK SC"/>
              </a:rPr>
              <a:t>Join-request </a:t>
            </a:r>
            <a:r>
              <a:rPr lang="en-US" sz="1800" b="0" strike="noStrike" spc="-1">
                <a:solidFill>
                  <a:srgbClr val="543E34"/>
                </a:solidFill>
                <a:latin typeface="Gill Sans Nova Light"/>
                <a:ea typeface="Noto Sans CJK SC"/>
              </a:rPr>
              <a:t>- from end device to the Network Server</a:t>
            </a:r>
            <a:endParaRPr lang="en-IN" sz="1800" b="0" strike="noStrike" spc="-1">
              <a:latin typeface="Arial"/>
            </a:endParaRPr>
          </a:p>
          <a:p>
            <a:pPr>
              <a:lnSpc>
                <a:spcPct val="90000"/>
              </a:lnSpc>
              <a:spcBef>
                <a:spcPts val="1001"/>
              </a:spcBef>
              <a:buNone/>
            </a:pPr>
            <a:r>
              <a:rPr lang="en-US" sz="1800" b="1" strike="noStrike" spc="-1">
                <a:solidFill>
                  <a:srgbClr val="543E34"/>
                </a:solidFill>
                <a:latin typeface="Gill Sans Nova Light"/>
                <a:ea typeface="Noto Sans CJK SC"/>
              </a:rPr>
              <a:t>Join-accept </a:t>
            </a:r>
            <a:r>
              <a:rPr lang="en-US" sz="1800" b="0" strike="noStrike" spc="-1">
                <a:solidFill>
                  <a:srgbClr val="543E34"/>
                </a:solidFill>
                <a:latin typeface="Gill Sans Nova Light"/>
                <a:ea typeface="Noto Sans CJK SC"/>
              </a:rPr>
              <a:t>- from Network Server to the end device</a:t>
            </a:r>
            <a:endParaRPr lang="en-IN" sz="1800" b="0" strike="noStrike" spc="-1">
              <a:latin typeface="Arial"/>
            </a:endParaRPr>
          </a:p>
          <a:p>
            <a:pPr>
              <a:lnSpc>
                <a:spcPct val="90000"/>
              </a:lnSpc>
              <a:spcBef>
                <a:spcPts val="1001"/>
              </a:spcBef>
              <a:buNone/>
            </a:pPr>
            <a:endParaRPr lang="en-IN" sz="2400" b="0" strike="noStrike" spc="-1">
              <a:latin typeface="Arial"/>
            </a:endParaRPr>
          </a:p>
          <a:p>
            <a:pPr>
              <a:lnSpc>
                <a:spcPct val="90000"/>
              </a:lnSpc>
              <a:spcBef>
                <a:spcPts val="1001"/>
              </a:spcBef>
              <a:buNone/>
            </a:pPr>
            <a:r>
              <a:rPr lang="en-US" sz="1800" b="0" strike="noStrike" spc="-1">
                <a:solidFill>
                  <a:srgbClr val="543E34"/>
                </a:solidFill>
                <a:latin typeface="Gill Sans Nova Light"/>
                <a:ea typeface="Noto Sans CJK SC"/>
              </a:rPr>
              <a:t>1.Before activation, the </a:t>
            </a:r>
            <a:r>
              <a:rPr lang="en-US" sz="1800" b="1" strike="noStrike" spc="-1">
                <a:solidFill>
                  <a:srgbClr val="543E34"/>
                </a:solidFill>
                <a:latin typeface="Gill Sans Nova Light"/>
                <a:ea typeface="Noto Sans CJK SC"/>
              </a:rPr>
              <a:t>AppEUI, DevEUI, and AppKey</a:t>
            </a:r>
            <a:r>
              <a:rPr lang="en-US" sz="1800" b="0" strike="noStrike" spc="-1">
                <a:solidFill>
                  <a:srgbClr val="543E34"/>
                </a:solidFill>
                <a:latin typeface="Gill Sans Nova Light"/>
                <a:ea typeface="Noto Sans CJK SC"/>
              </a:rPr>
              <a:t> should be stored in the end device. </a:t>
            </a:r>
            <a:endParaRPr lang="en-IN" sz="1800" b="0" strike="noStrike" spc="-1">
              <a:latin typeface="Arial"/>
            </a:endParaRPr>
          </a:p>
          <a:p>
            <a:pPr>
              <a:lnSpc>
                <a:spcPct val="90000"/>
              </a:lnSpc>
              <a:spcBef>
                <a:spcPts val="1001"/>
              </a:spcBef>
              <a:buNone/>
            </a:pPr>
            <a:endParaRPr lang="en-IN" sz="2400" b="0" strike="noStrike" spc="-1">
              <a:latin typeface="Arial"/>
            </a:endParaRPr>
          </a:p>
          <a:p>
            <a:pPr>
              <a:lnSpc>
                <a:spcPct val="90000"/>
              </a:lnSpc>
              <a:spcBef>
                <a:spcPts val="1001"/>
              </a:spcBef>
              <a:buNone/>
            </a:pPr>
            <a:r>
              <a:rPr lang="en-US" sz="1800" b="0" strike="noStrike" spc="-1">
                <a:solidFill>
                  <a:srgbClr val="543E34"/>
                </a:solidFill>
                <a:latin typeface="Gill Sans Nova Light"/>
                <a:ea typeface="Noto Sans CJK SC"/>
              </a:rPr>
              <a:t>2.The </a:t>
            </a:r>
            <a:r>
              <a:rPr lang="en-US" sz="1800" b="1" strike="noStrike" spc="-1">
                <a:solidFill>
                  <a:srgbClr val="543E34"/>
                </a:solidFill>
                <a:latin typeface="Gill Sans Nova Light"/>
                <a:ea typeface="Noto Sans CJK SC"/>
              </a:rPr>
              <a:t>AppKey is an AES-128</a:t>
            </a:r>
            <a:r>
              <a:rPr lang="en-US" sz="1800" b="0" strike="noStrike" spc="-1">
                <a:solidFill>
                  <a:srgbClr val="543E34"/>
                </a:solidFill>
                <a:latin typeface="Gill Sans Nova Light"/>
                <a:ea typeface="Noto Sans CJK SC"/>
              </a:rPr>
              <a:t> bit secret key known as the root key.</a:t>
            </a:r>
            <a:endParaRPr lang="en-IN" sz="1800" b="0" strike="noStrike" spc="-1">
              <a:latin typeface="Arial"/>
            </a:endParaRPr>
          </a:p>
          <a:p>
            <a:pPr>
              <a:lnSpc>
                <a:spcPct val="90000"/>
              </a:lnSpc>
              <a:spcBef>
                <a:spcPts val="1001"/>
              </a:spcBef>
              <a:buNone/>
            </a:pPr>
            <a:r>
              <a:rPr lang="en-US" sz="1800" b="0" strike="noStrike" spc="-1">
                <a:solidFill>
                  <a:srgbClr val="543E34"/>
                </a:solidFill>
                <a:latin typeface="Gill Sans Nova Light"/>
                <a:ea typeface="Noto Sans CJK SC"/>
              </a:rPr>
              <a:t> </a:t>
            </a:r>
            <a:endParaRPr lang="en-IN" sz="1800" b="0" strike="noStrike" spc="-1">
              <a:latin typeface="Arial"/>
            </a:endParaRPr>
          </a:p>
          <a:p>
            <a:pPr>
              <a:lnSpc>
                <a:spcPct val="90000"/>
              </a:lnSpc>
              <a:spcBef>
                <a:spcPts val="1001"/>
              </a:spcBef>
              <a:buNone/>
            </a:pPr>
            <a:r>
              <a:rPr lang="en-US" sz="1800" b="0" strike="noStrike" spc="-1">
                <a:solidFill>
                  <a:srgbClr val="543E34"/>
                </a:solidFill>
                <a:latin typeface="Gill Sans Nova Light"/>
                <a:ea typeface="Noto Sans CJK SC"/>
              </a:rPr>
              <a:t>3.The AppEUI and DevEUI are not secret and are visible to everyone</a:t>
            </a:r>
            <a:endParaRPr lang="en-IN" sz="1800" b="0" strike="noStrike" spc="-1">
              <a:latin typeface="Arial"/>
            </a:endParaRPr>
          </a:p>
          <a:p>
            <a:pPr>
              <a:lnSpc>
                <a:spcPct val="90000"/>
              </a:lnSpc>
              <a:spcBef>
                <a:spcPts val="1001"/>
              </a:spcBef>
              <a:buNone/>
            </a:pPr>
            <a:endParaRPr lang="en-IN" sz="2400" b="0" strike="noStrike" spc="-1">
              <a:latin typeface="Arial"/>
            </a:endParaRPr>
          </a:p>
          <a:p>
            <a:pPr>
              <a:lnSpc>
                <a:spcPct val="90000"/>
              </a:lnSpc>
              <a:spcBef>
                <a:spcPts val="1001"/>
              </a:spcBef>
              <a:buNone/>
            </a:pPr>
            <a:endParaRPr lang="en-IN" sz="24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3060000" y="0"/>
            <a:ext cx="7534080" cy="913680"/>
          </a:xfrm>
          <a:prstGeom prst="rect">
            <a:avLst/>
          </a:prstGeom>
          <a:noFill/>
          <a:ln w="0">
            <a:noFill/>
          </a:ln>
        </p:spPr>
        <p:txBody>
          <a:bodyPr lIns="90000" tIns="45000" rIns="90000" bIns="45000" anchor="b">
            <a:noAutofit/>
          </a:bodyPr>
          <a:lstStyle/>
          <a:p>
            <a:pPr>
              <a:lnSpc>
                <a:spcPct val="90000"/>
              </a:lnSpc>
              <a:buNone/>
            </a:pPr>
            <a:r>
              <a:rPr lang="en-US" sz="3200" b="0" strike="noStrike" spc="-1">
                <a:solidFill>
                  <a:srgbClr val="543E34"/>
                </a:solidFill>
                <a:latin typeface="Sagona Book"/>
              </a:rPr>
              <a:t>CLASS – A DEVICES </a:t>
            </a:r>
            <a:endParaRPr lang="en-IN" sz="3200" b="0" strike="noStrike" spc="-1">
              <a:latin typeface="Arial"/>
            </a:endParaRPr>
          </a:p>
        </p:txBody>
      </p:sp>
      <p:sp>
        <p:nvSpPr>
          <p:cNvPr id="749" name="PlaceHolder 2"/>
          <p:cNvSpPr>
            <a:spLocks noGrp="1"/>
          </p:cNvSpPr>
          <p:nvPr>
            <p:ph/>
          </p:nvPr>
        </p:nvSpPr>
        <p:spPr>
          <a:xfrm>
            <a:off x="540000" y="3600000"/>
            <a:ext cx="5830200" cy="1891440"/>
          </a:xfrm>
          <a:prstGeom prst="rect">
            <a:avLst/>
          </a:prstGeom>
          <a:noFill/>
          <a:ln w="0">
            <a:noFill/>
          </a:ln>
        </p:spPr>
        <p:txBody>
          <a:bodyPr lIns="182880" tIns="274320" rIns="274320" bIns="45000" anchor="t">
            <a:noAutofit/>
          </a:bodyPr>
          <a:lstStyle/>
          <a:p>
            <a:pPr>
              <a:lnSpc>
                <a:spcPct val="90000"/>
              </a:lnSpc>
              <a:spcBef>
                <a:spcPts val="1001"/>
              </a:spcBef>
              <a:buNone/>
              <a:tabLst>
                <a:tab pos="0" algn="l"/>
              </a:tabLst>
            </a:pPr>
            <a:r>
              <a:rPr lang="en-US" sz="2000" b="0" strike="noStrike" spc="-1">
                <a:solidFill>
                  <a:srgbClr val="543E34"/>
                </a:solidFill>
                <a:latin typeface="Gill Sans Nova Light"/>
              </a:rPr>
              <a:t> </a:t>
            </a:r>
            <a:endParaRPr lang="en-IN" sz="2000" b="0" strike="noStrike" spc="-1">
              <a:latin typeface="Arial"/>
            </a:endParaRPr>
          </a:p>
        </p:txBody>
      </p:sp>
      <p:pic>
        <p:nvPicPr>
          <p:cNvPr id="750" name="Picture 749"/>
          <p:cNvPicPr/>
          <p:nvPr/>
        </p:nvPicPr>
        <p:blipFill>
          <a:blip r:embed="rId3"/>
          <a:stretch/>
        </p:blipFill>
        <p:spPr>
          <a:xfrm>
            <a:off x="1847880" y="1022040"/>
            <a:ext cx="6971760" cy="2037600"/>
          </a:xfrm>
          <a:prstGeom prst="rect">
            <a:avLst/>
          </a:prstGeom>
          <a:ln w="0">
            <a:noFill/>
          </a:ln>
        </p:spPr>
      </p:pic>
      <p:sp>
        <p:nvSpPr>
          <p:cNvPr id="751" name="Rectangle 750"/>
          <p:cNvSpPr/>
          <p:nvPr/>
        </p:nvSpPr>
        <p:spPr>
          <a:xfrm rot="36600">
            <a:off x="783720" y="3298320"/>
            <a:ext cx="1107756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90000"/>
              </a:lnSpc>
              <a:spcBef>
                <a:spcPts val="1001"/>
              </a:spcBef>
              <a:buNone/>
              <a:tabLst>
                <a:tab pos="0" algn="l"/>
              </a:tabLst>
            </a:pPr>
            <a:r>
              <a:rPr lang="en-US" sz="2000" b="0" strike="noStrike" spc="-1">
                <a:solidFill>
                  <a:srgbClr val="543E34"/>
                </a:solidFill>
                <a:latin typeface="Gill Sans Nova Light"/>
              </a:rPr>
              <a:t>1.Once the uplink transmission is completed, the device opens two short receive windows for receiving downlink messages from the network.</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ea typeface="Noto Sans CJK SC"/>
              </a:rPr>
              <a:t> 2.There is a delay between the end of the uplink transmission and the start of each receive window, known as </a:t>
            </a:r>
            <a:r>
              <a:rPr lang="en-US" sz="2000" b="1" strike="noStrike" spc="-1">
                <a:solidFill>
                  <a:srgbClr val="543E34"/>
                </a:solidFill>
                <a:latin typeface="Gill Sans Nova Light"/>
                <a:ea typeface="Noto Sans CJK SC"/>
              </a:rPr>
              <a:t>RX1 Delay and RX2 Delay</a:t>
            </a:r>
            <a:r>
              <a:rPr lang="en-US" sz="2000" b="0" strike="noStrike" spc="-1">
                <a:solidFill>
                  <a:srgbClr val="543E34"/>
                </a:solidFill>
                <a:latin typeface="Gill Sans Nova Light"/>
                <a:ea typeface="Noto Sans CJK SC"/>
              </a:rPr>
              <a:t>, respectively </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ea typeface="Noto Sans CJK SC"/>
              </a:rPr>
              <a:t>3. If the network server does not respond during these two receive windows, the next downlink will be scheduled immediately after the next uplink transmission.</a:t>
            </a: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ea typeface="Noto Sans CJK SC"/>
              </a:rPr>
              <a:t> </a:t>
            </a: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ea typeface="Noto Sans CJK SC"/>
              </a:rPr>
              <a:t> </a:t>
            </a:r>
            <a:endParaRPr lang="en-IN" sz="2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1001520" y="914400"/>
            <a:ext cx="5641560" cy="5028840"/>
          </a:xfrm>
          <a:prstGeom prst="rect">
            <a:avLst/>
          </a:prstGeom>
          <a:noFill/>
          <a:ln w="0">
            <a:noFill/>
          </a:ln>
        </p:spPr>
        <p:txBody>
          <a:bodyPr anchor="ctr">
            <a:noAutofit/>
          </a:bodyPr>
          <a:lstStyle/>
          <a:p>
            <a:pPr>
              <a:lnSpc>
                <a:spcPct val="90000"/>
              </a:lnSpc>
              <a:buNone/>
            </a:pPr>
            <a:r>
              <a:rPr lang="en-US" sz="3200" b="0" strike="noStrike" spc="-1">
                <a:solidFill>
                  <a:srgbClr val="FEF3ED"/>
                </a:solidFill>
                <a:latin typeface="Sagona Book"/>
              </a:rPr>
              <a:t>agenda</a:t>
            </a:r>
            <a:endParaRPr lang="en-US" sz="3200" b="0" strike="noStrike" spc="-1">
              <a:solidFill>
                <a:srgbClr val="543E34"/>
              </a:solidFill>
              <a:latin typeface="Gill Sans Nova Light"/>
            </a:endParaRPr>
          </a:p>
        </p:txBody>
      </p:sp>
      <p:graphicFrame>
        <p:nvGraphicFramePr>
          <p:cNvPr id="700" name="Table 4"/>
          <p:cNvGraphicFramePr/>
          <p:nvPr/>
        </p:nvGraphicFramePr>
        <p:xfrm>
          <a:off x="6869160" y="1143000"/>
          <a:ext cx="4190760" cy="6459840"/>
        </p:xfrm>
        <a:graphic>
          <a:graphicData uri="http://schemas.openxmlformats.org/drawingml/2006/table">
            <a:tbl>
              <a:tblPr/>
              <a:tblGrid>
                <a:gridCol w="4190760">
                  <a:extLst>
                    <a:ext uri="{9D8B030D-6E8A-4147-A177-3AD203B41FA5}">
                      <a16:colId xmlns:a16="http://schemas.microsoft.com/office/drawing/2014/main" val="20000"/>
                    </a:ext>
                  </a:extLst>
                </a:gridCol>
              </a:tblGrid>
              <a:tr h="801720">
                <a:tc>
                  <a:txBody>
                    <a:bodyPr/>
                    <a:lstStyle/>
                    <a:p>
                      <a:pPr algn="r">
                        <a:lnSpc>
                          <a:spcPct val="100000"/>
                        </a:lnSpc>
                        <a:buNone/>
                        <a:tabLst>
                          <a:tab pos="0" algn="l"/>
                        </a:tabLst>
                      </a:pPr>
                      <a:r>
                        <a:rPr lang="en-US" sz="2000" b="0" strike="noStrike" spc="-1">
                          <a:solidFill>
                            <a:srgbClr val="543E34"/>
                          </a:solidFill>
                          <a:latin typeface="Gill Sans Nova Light"/>
                        </a:rPr>
                        <a:t>LoRA | LoRaWAN</a:t>
                      </a:r>
                      <a:endParaRPr lang="en-IN" sz="2000" b="0" strike="noStrike" spc="-1">
                        <a:latin typeface="Arial"/>
                      </a:endParaRPr>
                    </a:p>
                    <a:p>
                      <a:pPr algn="r">
                        <a:lnSpc>
                          <a:spcPct val="100000"/>
                        </a:lnSpc>
                        <a:buNone/>
                        <a:tabLst>
                          <a:tab pos="0" algn="l"/>
                        </a:tabLst>
                      </a:pPr>
                      <a:r>
                        <a:rPr lang="en-US" sz="2000" b="0" strike="noStrike" spc="-1">
                          <a:solidFill>
                            <a:srgbClr val="543E34"/>
                          </a:solidFill>
                          <a:latin typeface="Sagona Book"/>
                        </a:rPr>
                        <a:t>4</a:t>
                      </a:r>
                      <a:endParaRPr lang="en-IN" sz="2000" b="0" strike="noStrike" spc="-1">
                        <a:latin typeface="Arial"/>
                      </a:endParaRPr>
                    </a:p>
                  </a:txBody>
                  <a:tcPr>
                    <a:lnL w="12240">
                      <a:noFill/>
                    </a:lnL>
                    <a:lnR w="12240">
                      <a:noFill/>
                    </a:lnR>
                    <a:lnT w="12240">
                      <a:noFill/>
                    </a:lnT>
                    <a:lnB w="9360">
                      <a:solidFill>
                        <a:srgbClr val="543E34"/>
                      </a:solidFill>
                    </a:lnB>
                    <a:noFill/>
                  </a:tcPr>
                </a:tc>
                <a:extLst>
                  <a:ext uri="{0D108BD9-81ED-4DB2-BD59-A6C34878D82A}">
                    <a16:rowId xmlns:a16="http://schemas.microsoft.com/office/drawing/2014/main" val="10000"/>
                  </a:ext>
                </a:extLst>
              </a:tr>
              <a:tr h="978840">
                <a:tc>
                  <a:txBody>
                    <a:bodyPr/>
                    <a:lstStyle/>
                    <a:p>
                      <a:pPr algn="r">
                        <a:lnSpc>
                          <a:spcPct val="100000"/>
                        </a:lnSpc>
                        <a:buNone/>
                      </a:pPr>
                      <a:r>
                        <a:rPr lang="en-US" sz="2000" b="0" strike="noStrike" spc="-1">
                          <a:solidFill>
                            <a:srgbClr val="543E34"/>
                          </a:solidFill>
                          <a:latin typeface="Gill Sans Nova Light"/>
                        </a:rPr>
                        <a:t>Components and Requirement</a:t>
                      </a:r>
                      <a:endParaRPr lang="en-IN" sz="2000" b="0" strike="noStrike" spc="-1">
                        <a:latin typeface="Arial"/>
                      </a:endParaRPr>
                    </a:p>
                    <a:p>
                      <a:pPr algn="r">
                        <a:lnSpc>
                          <a:spcPct val="100000"/>
                        </a:lnSpc>
                        <a:buNone/>
                      </a:pPr>
                      <a:r>
                        <a:rPr lang="en-US" sz="2000" b="0" strike="noStrike" spc="-1">
                          <a:solidFill>
                            <a:srgbClr val="543E34"/>
                          </a:solidFill>
                          <a:latin typeface="Sagona Book"/>
                        </a:rPr>
                        <a:t>11</a:t>
                      </a:r>
                      <a:endParaRPr lang="en-IN" sz="2000" b="0" strike="noStrike" spc="-1">
                        <a:latin typeface="Arial"/>
                      </a:endParaRPr>
                    </a:p>
                  </a:txBody>
                  <a:tcPr anchor="b">
                    <a:lnL w="12240">
                      <a:noFill/>
                    </a:lnL>
                    <a:lnR w="12240">
                      <a:noFill/>
                    </a:lnR>
                    <a:lnT w="9360">
                      <a:solidFill>
                        <a:srgbClr val="543E34"/>
                      </a:solidFill>
                    </a:lnT>
                    <a:lnB w="9360">
                      <a:solidFill>
                        <a:srgbClr val="543E34"/>
                      </a:solidFill>
                    </a:lnB>
                    <a:noFill/>
                  </a:tcPr>
                </a:tc>
                <a:extLst>
                  <a:ext uri="{0D108BD9-81ED-4DB2-BD59-A6C34878D82A}">
                    <a16:rowId xmlns:a16="http://schemas.microsoft.com/office/drawing/2014/main" val="10001"/>
                  </a:ext>
                </a:extLst>
              </a:tr>
              <a:tr h="1156680">
                <a:tc>
                  <a:txBody>
                    <a:bodyPr/>
                    <a:lstStyle/>
                    <a:p>
                      <a:pPr algn="r">
                        <a:lnSpc>
                          <a:spcPct val="100000"/>
                        </a:lnSpc>
                        <a:buNone/>
                      </a:pPr>
                      <a:r>
                        <a:rPr lang="en-US" sz="2000" b="0" strike="noStrike" spc="-1">
                          <a:solidFill>
                            <a:srgbClr val="543E34"/>
                          </a:solidFill>
                          <a:latin typeface="Gill Sans Nova Light"/>
                        </a:rPr>
                        <a:t>Join procedure and Classes </a:t>
                      </a:r>
                      <a:endParaRPr lang="en-IN" sz="2000" b="0" strike="noStrike" spc="-1">
                        <a:latin typeface="Arial"/>
                      </a:endParaRPr>
                    </a:p>
                    <a:p>
                      <a:pPr algn="r">
                        <a:lnSpc>
                          <a:spcPct val="100000"/>
                        </a:lnSpc>
                        <a:buNone/>
                      </a:pPr>
                      <a:r>
                        <a:rPr lang="en-US" sz="2000" b="0" strike="noStrike" spc="-1">
                          <a:solidFill>
                            <a:srgbClr val="543E34"/>
                          </a:solidFill>
                          <a:latin typeface="Sagona Book"/>
                        </a:rPr>
                        <a:t>16</a:t>
                      </a:r>
                      <a:endParaRPr lang="en-IN" sz="2000" b="0" strike="noStrike" spc="-1">
                        <a:latin typeface="Arial"/>
                      </a:endParaRPr>
                    </a:p>
                  </a:txBody>
                  <a:tcPr anchor="b">
                    <a:lnL w="12240">
                      <a:noFill/>
                    </a:lnL>
                    <a:lnR w="12240">
                      <a:noFill/>
                    </a:lnR>
                    <a:lnT w="9360">
                      <a:solidFill>
                        <a:srgbClr val="543E34"/>
                      </a:solidFill>
                    </a:lnT>
                    <a:lnB w="9360">
                      <a:solidFill>
                        <a:srgbClr val="543E34"/>
                      </a:solidFill>
                    </a:lnB>
                    <a:noFill/>
                  </a:tcPr>
                </a:tc>
                <a:extLst>
                  <a:ext uri="{0D108BD9-81ED-4DB2-BD59-A6C34878D82A}">
                    <a16:rowId xmlns:a16="http://schemas.microsoft.com/office/drawing/2014/main" val="10002"/>
                  </a:ext>
                </a:extLst>
              </a:tr>
              <a:tr h="958680">
                <a:tc>
                  <a:txBody>
                    <a:bodyPr/>
                    <a:lstStyle/>
                    <a:p>
                      <a:pPr algn="r">
                        <a:lnSpc>
                          <a:spcPct val="100000"/>
                        </a:lnSpc>
                        <a:buNone/>
                        <a:tabLst>
                          <a:tab pos="0" algn="l"/>
                        </a:tabLst>
                      </a:pPr>
                      <a:r>
                        <a:rPr lang="en-US" sz="2000" b="0" strike="noStrike" spc="-1">
                          <a:solidFill>
                            <a:srgbClr val="543E34"/>
                          </a:solidFill>
                          <a:latin typeface="Gill Sans Nova Light"/>
                        </a:rPr>
                        <a:t>Localisation</a:t>
                      </a:r>
                      <a:endParaRPr lang="en-IN" sz="2000" b="0" strike="noStrike" spc="-1">
                        <a:latin typeface="Arial"/>
                      </a:endParaRPr>
                    </a:p>
                    <a:p>
                      <a:pPr algn="r">
                        <a:lnSpc>
                          <a:spcPct val="100000"/>
                        </a:lnSpc>
                        <a:buNone/>
                        <a:tabLst>
                          <a:tab pos="0" algn="l"/>
                        </a:tabLst>
                      </a:pPr>
                      <a:r>
                        <a:rPr lang="en-US" sz="2000" b="0" strike="noStrike" spc="-1">
                          <a:solidFill>
                            <a:srgbClr val="543E34"/>
                          </a:solidFill>
                          <a:latin typeface="Sagona Book"/>
                        </a:rPr>
                        <a:t> 24</a:t>
                      </a:r>
                      <a:endParaRPr lang="en-IN" sz="2000" b="0" strike="noStrike" spc="-1">
                        <a:latin typeface="Arial"/>
                      </a:endParaRPr>
                    </a:p>
                  </a:txBody>
                  <a:tcPr anchor="b">
                    <a:lnL w="12240">
                      <a:noFill/>
                    </a:lnL>
                    <a:lnR w="12240">
                      <a:noFill/>
                    </a:lnR>
                    <a:lnT w="9360">
                      <a:solidFill>
                        <a:srgbClr val="543E34"/>
                      </a:solidFill>
                    </a:lnT>
                    <a:lnB w="9360">
                      <a:solidFill>
                        <a:srgbClr val="543E34"/>
                      </a:solidFill>
                    </a:lnB>
                    <a:noFill/>
                  </a:tcPr>
                </a:tc>
                <a:extLst>
                  <a:ext uri="{0D108BD9-81ED-4DB2-BD59-A6C34878D82A}">
                    <a16:rowId xmlns:a16="http://schemas.microsoft.com/office/drawing/2014/main" val="10003"/>
                  </a:ext>
                </a:extLst>
              </a:tr>
              <a:tr h="854640">
                <a:tc>
                  <a:txBody>
                    <a:bodyPr/>
                    <a:lstStyle/>
                    <a:p>
                      <a:pPr algn="r">
                        <a:lnSpc>
                          <a:spcPct val="100000"/>
                        </a:lnSpc>
                        <a:buNone/>
                        <a:tabLst>
                          <a:tab pos="0" algn="l"/>
                        </a:tabLst>
                      </a:pPr>
                      <a:r>
                        <a:rPr lang="en-US" sz="2000" b="0" strike="noStrike" spc="-1">
                          <a:solidFill>
                            <a:srgbClr val="543E34"/>
                          </a:solidFill>
                          <a:latin typeface="Gill Sans Nova Light"/>
                        </a:rPr>
                        <a:t>Conclusion and Future Scope</a:t>
                      </a:r>
                      <a:endParaRPr lang="en-IN" sz="2000" b="0" strike="noStrike" spc="-1">
                        <a:latin typeface="Arial"/>
                      </a:endParaRPr>
                    </a:p>
                    <a:p>
                      <a:pPr algn="r">
                        <a:lnSpc>
                          <a:spcPct val="100000"/>
                        </a:lnSpc>
                        <a:buNone/>
                        <a:tabLst>
                          <a:tab pos="0" algn="l"/>
                        </a:tabLst>
                      </a:pPr>
                      <a:r>
                        <a:rPr lang="en-US" sz="2000" b="0" strike="noStrike" spc="-1">
                          <a:solidFill>
                            <a:srgbClr val="543E34"/>
                          </a:solidFill>
                          <a:latin typeface="Sagona Book"/>
                        </a:rPr>
                        <a:t>25</a:t>
                      </a:r>
                      <a:endParaRPr lang="en-IN" sz="2000" b="0" strike="noStrike" spc="-1">
                        <a:latin typeface="Arial"/>
                      </a:endParaRPr>
                    </a:p>
                  </a:txBody>
                  <a:tcPr anchor="b">
                    <a:lnL w="12240">
                      <a:noFill/>
                    </a:lnL>
                    <a:lnR w="12240">
                      <a:noFill/>
                    </a:lnR>
                    <a:lnT w="9360">
                      <a:solidFill>
                        <a:srgbClr val="543E34"/>
                      </a:solidFill>
                    </a:lnT>
                    <a:lnB w="12240">
                      <a:noFill/>
                    </a:lnB>
                    <a:noFill/>
                  </a:tcPr>
                </a:tc>
                <a:extLst>
                  <a:ext uri="{0D108BD9-81ED-4DB2-BD59-A6C34878D82A}">
                    <a16:rowId xmlns:a16="http://schemas.microsoft.com/office/drawing/2014/main" val="10004"/>
                  </a:ext>
                </a:extLst>
              </a:tr>
              <a:tr h="854640">
                <a:tc>
                  <a:txBody>
                    <a:bodyPr/>
                    <a:lstStyle/>
                    <a:p>
                      <a:endParaRPr lang="en-US"/>
                    </a:p>
                  </a:txBody>
                  <a:tcPr anchor="b">
                    <a:lnL w="12240">
                      <a:noFill/>
                    </a:lnL>
                    <a:lnR w="12240">
                      <a:noFill/>
                    </a:lnR>
                    <a:lnT w="9360">
                      <a:noFill/>
                    </a:lnT>
                    <a:lnB w="12240">
                      <a:noFill/>
                    </a:lnB>
                    <a:noFill/>
                  </a:tcPr>
                </a:tc>
                <a:extLst>
                  <a:ext uri="{0D108BD9-81ED-4DB2-BD59-A6C34878D82A}">
                    <a16:rowId xmlns:a16="http://schemas.microsoft.com/office/drawing/2014/main" val="10005"/>
                  </a:ext>
                </a:extLst>
              </a:tr>
              <a:tr h="854640">
                <a:tc>
                  <a:txBody>
                    <a:bodyPr/>
                    <a:lstStyle/>
                    <a:p>
                      <a:endParaRPr lang="en-US"/>
                    </a:p>
                  </a:txBody>
                  <a:tcPr anchor="b">
                    <a:lnL w="12240">
                      <a:noFill/>
                    </a:lnL>
                    <a:lnR w="12240">
                      <a:noFill/>
                    </a:lnR>
                    <a:lnT w="9360">
                      <a:noFill/>
                    </a:lnT>
                    <a:lnB w="12240">
                      <a:noFill/>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PlaceHolder 1"/>
          <p:cNvSpPr>
            <a:spLocks noGrp="1"/>
          </p:cNvSpPr>
          <p:nvPr>
            <p:ph type="title"/>
          </p:nvPr>
        </p:nvSpPr>
        <p:spPr>
          <a:xfrm>
            <a:off x="914400" y="914400"/>
            <a:ext cx="10359360" cy="913680"/>
          </a:xfrm>
          <a:prstGeom prst="rect">
            <a:avLst/>
          </a:prstGeom>
          <a:noFill/>
          <a:ln w="0">
            <a:noFill/>
          </a:ln>
        </p:spPr>
        <p:txBody>
          <a:bodyPr lIns="90000" tIns="45000" rIns="90000" bIns="45000" anchor="b">
            <a:noAutofit/>
          </a:bodyPr>
          <a:lstStyle/>
          <a:p>
            <a:pPr>
              <a:lnSpc>
                <a:spcPct val="90000"/>
              </a:lnSpc>
              <a:buNone/>
            </a:pPr>
            <a:r>
              <a:rPr lang="en-US" sz="3200" b="0" strike="noStrike" spc="-1">
                <a:solidFill>
                  <a:srgbClr val="543E34"/>
                </a:solidFill>
                <a:latin typeface="Sagona Book"/>
              </a:rPr>
              <a:t>WHY CLASS – A ?</a:t>
            </a:r>
            <a:br>
              <a:rPr sz="3200"/>
            </a:br>
            <a:endParaRPr lang="en-IN" sz="3200" b="0" strike="noStrike" spc="-1">
              <a:latin typeface="Arial"/>
            </a:endParaRPr>
          </a:p>
        </p:txBody>
      </p:sp>
      <p:sp>
        <p:nvSpPr>
          <p:cNvPr id="753" name="PlaceHolder 2"/>
          <p:cNvSpPr>
            <a:spLocks noGrp="1"/>
          </p:cNvSpPr>
          <p:nvPr>
            <p:ph/>
          </p:nvPr>
        </p:nvSpPr>
        <p:spPr>
          <a:xfrm>
            <a:off x="776880" y="1828800"/>
            <a:ext cx="9536400" cy="2014920"/>
          </a:xfrm>
          <a:prstGeom prst="rect">
            <a:avLst/>
          </a:prstGeom>
          <a:noFill/>
          <a:ln w="0">
            <a:noFill/>
          </a:ln>
        </p:spPr>
        <p:txBody>
          <a:bodyPr lIns="90000" tIns="45000" rIns="90000" bIns="45000" anchor="t">
            <a:noAutofit/>
          </a:bodyPr>
          <a:lstStyle/>
          <a:p>
            <a:pPr>
              <a:lnSpc>
                <a:spcPct val="90000"/>
              </a:lnSpc>
              <a:spcBef>
                <a:spcPts val="1001"/>
              </a:spcBef>
              <a:buNone/>
              <a:tabLst>
                <a:tab pos="0" algn="l"/>
              </a:tabLst>
            </a:pPr>
            <a:r>
              <a:rPr lang="en-US" sz="2000" b="0" strike="noStrike" spc="-1">
                <a:solidFill>
                  <a:srgbClr val="543E34"/>
                </a:solidFill>
                <a:latin typeface="Gill Sans Nova Light"/>
              </a:rPr>
              <a:t>1.Class A end devices have very </a:t>
            </a:r>
            <a:r>
              <a:rPr lang="en-US" sz="2000" b="1" strike="noStrike" spc="-1">
                <a:solidFill>
                  <a:srgbClr val="543E34"/>
                </a:solidFill>
                <a:latin typeface="Gill Sans Nova Light"/>
              </a:rPr>
              <a:t>low power consumption</a:t>
            </a:r>
            <a:r>
              <a:rPr lang="en-US" sz="2000" b="0" strike="noStrike" spc="-1">
                <a:solidFill>
                  <a:srgbClr val="543E34"/>
                </a:solidFill>
                <a:latin typeface="Gill Sans Nova Light"/>
              </a:rPr>
              <a:t>. Therefore, they can operate with battery power. T</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2.They spend </a:t>
            </a:r>
            <a:r>
              <a:rPr lang="en-US" sz="2000" b="1" strike="noStrike" spc="-1">
                <a:solidFill>
                  <a:srgbClr val="543E34"/>
                </a:solidFill>
                <a:latin typeface="Gill Sans Nova Light"/>
              </a:rPr>
              <a:t>most of their time in sleep mode</a:t>
            </a:r>
            <a:r>
              <a:rPr lang="en-US" sz="2000" b="0" strike="noStrike" spc="-1">
                <a:solidFill>
                  <a:srgbClr val="543E34"/>
                </a:solidFill>
                <a:latin typeface="Gill Sans Nova Light"/>
              </a:rPr>
              <a:t> and usually have long intervals between uplinks. </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3.Additionally, Class A devices have </a:t>
            </a:r>
            <a:r>
              <a:rPr lang="en-US" sz="2000" b="1" strike="noStrike" spc="-1">
                <a:solidFill>
                  <a:srgbClr val="543E34"/>
                </a:solidFill>
                <a:latin typeface="Gill Sans Nova Light"/>
              </a:rPr>
              <a:t>high downlink latency</a:t>
            </a:r>
            <a:r>
              <a:rPr lang="en-US" sz="2000" b="0" strike="noStrike" spc="-1">
                <a:solidFill>
                  <a:srgbClr val="543E34"/>
                </a:solidFill>
                <a:latin typeface="Gill Sans Nova Light"/>
              </a:rPr>
              <a:t>, as they require sending an uplink to receive a downlink. </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p:txBody>
      </p:sp>
      <p:sp>
        <p:nvSpPr>
          <p:cNvPr id="754" name="PlaceHolder 3"/>
          <p:cNvSpPr>
            <a:spLocks noGrp="1"/>
          </p:cNvSpPr>
          <p:nvPr>
            <p:ph type="sldNum" idx="15"/>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7D1AE0B1-92C8-4FFB-9C13-46605B1CDF17}" type="slidenum">
              <a:rPr lang="en-US" sz="2400" b="0" strike="noStrike" spc="-1">
                <a:solidFill>
                  <a:srgbClr val="543E34"/>
                </a:solidFill>
                <a:latin typeface="Sagona Book"/>
              </a:rPr>
              <a:t>20</a:t>
            </a:fld>
            <a:endParaRPr lang="en-IN" sz="24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914400" y="914400"/>
            <a:ext cx="10359360" cy="913680"/>
          </a:xfrm>
          <a:prstGeom prst="rect">
            <a:avLst/>
          </a:prstGeom>
          <a:noFill/>
          <a:ln w="0">
            <a:noFill/>
          </a:ln>
        </p:spPr>
        <p:txBody>
          <a:bodyPr lIns="90000" tIns="45000" rIns="90000" bIns="45000" anchor="b">
            <a:noAutofit/>
          </a:bodyPr>
          <a:lstStyle/>
          <a:p>
            <a:pPr>
              <a:lnSpc>
                <a:spcPct val="90000"/>
              </a:lnSpc>
              <a:buNone/>
            </a:pPr>
            <a:r>
              <a:rPr lang="en-US" sz="3200" b="0" strike="noStrike" spc="-1">
                <a:solidFill>
                  <a:srgbClr val="543E34"/>
                </a:solidFill>
                <a:latin typeface="Sagona Book"/>
              </a:rPr>
              <a:t>CLASS – B </a:t>
            </a:r>
            <a:endParaRPr lang="en-IN" sz="3200" b="0" strike="noStrike" spc="-1">
              <a:latin typeface="Arial"/>
            </a:endParaRPr>
          </a:p>
        </p:txBody>
      </p:sp>
      <p:sp>
        <p:nvSpPr>
          <p:cNvPr id="756" name="PlaceHolder 2"/>
          <p:cNvSpPr>
            <a:spLocks noGrp="1"/>
          </p:cNvSpPr>
          <p:nvPr>
            <p:ph/>
          </p:nvPr>
        </p:nvSpPr>
        <p:spPr>
          <a:xfrm>
            <a:off x="363240" y="2484720"/>
            <a:ext cx="7556400" cy="2194920"/>
          </a:xfrm>
          <a:prstGeom prst="rect">
            <a:avLst/>
          </a:prstGeom>
          <a:noFill/>
          <a:ln w="0">
            <a:noFill/>
          </a:ln>
        </p:spPr>
        <p:txBody>
          <a:bodyPr lIns="90000" tIns="45000" rIns="90000" bIns="45000" anchor="t">
            <a:noAutofit/>
          </a:bodyPr>
          <a:lstStyle/>
          <a:p>
            <a:pPr>
              <a:lnSpc>
                <a:spcPct val="90000"/>
              </a:lnSpc>
              <a:spcBef>
                <a:spcPts val="1001"/>
              </a:spcBef>
              <a:buNone/>
              <a:tabLst>
                <a:tab pos="0" algn="l"/>
              </a:tabLst>
            </a:pPr>
            <a:r>
              <a:rPr lang="en-US" sz="2000" b="0" strike="noStrike" spc="-1">
                <a:solidFill>
                  <a:srgbClr val="543E34"/>
                </a:solidFill>
                <a:latin typeface="Gill Sans Nova Light"/>
              </a:rPr>
              <a:t>1. Class B devices  periodically opens a receive windows called </a:t>
            </a:r>
            <a:r>
              <a:rPr lang="en-US" sz="2000" b="1" strike="noStrike" spc="-1">
                <a:solidFill>
                  <a:srgbClr val="543E34"/>
                </a:solidFill>
                <a:latin typeface="Gill Sans Nova Light"/>
              </a:rPr>
              <a:t>ping slots</a:t>
            </a:r>
            <a:r>
              <a:rPr lang="en-US" sz="2000" b="0" strike="noStrike" spc="-1">
                <a:solidFill>
                  <a:srgbClr val="543E34"/>
                </a:solidFill>
                <a:latin typeface="Gill Sans Nova Light"/>
              </a:rPr>
              <a:t> to receive downlink messages.</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2.The network broadcasts a time-synchronized beacon periodically through the gateways, which is received by the end devices. These</a:t>
            </a:r>
            <a:r>
              <a:rPr lang="en-US" sz="2000" b="1" strike="noStrike" spc="-1">
                <a:solidFill>
                  <a:srgbClr val="543E34"/>
                </a:solidFill>
                <a:latin typeface="Gill Sans Nova Light"/>
              </a:rPr>
              <a:t> beacons provide a timing</a:t>
            </a:r>
            <a:r>
              <a:rPr lang="en-US" sz="2000" b="0" strike="noStrike" spc="-1">
                <a:solidFill>
                  <a:srgbClr val="543E34"/>
                </a:solidFill>
                <a:latin typeface="Gill Sans Nova Light"/>
              </a:rPr>
              <a:t> reference for the end devices, allowing them to align their internal clocks with the network</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3.The time between two beacons is known as the </a:t>
            </a:r>
            <a:r>
              <a:rPr lang="en-US" sz="2000" b="1" strike="noStrike" spc="-1">
                <a:solidFill>
                  <a:srgbClr val="543E34"/>
                </a:solidFill>
                <a:latin typeface="Gill Sans Nova Light"/>
              </a:rPr>
              <a:t>beacon period.</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p:txBody>
      </p:sp>
      <p:sp>
        <p:nvSpPr>
          <p:cNvPr id="757" name="PlaceHolder 3"/>
          <p:cNvSpPr>
            <a:spLocks noGrp="1"/>
          </p:cNvSpPr>
          <p:nvPr>
            <p:ph type="sldNum" idx="16"/>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F6796EDF-9462-4AE5-8E9F-3FE8F17FAF0B}" type="slidenum">
              <a:rPr lang="en-US" sz="2400" b="0" strike="noStrike" spc="-1">
                <a:solidFill>
                  <a:srgbClr val="543E34"/>
                </a:solidFill>
                <a:latin typeface="Sagona Book"/>
              </a:rPr>
              <a:t>21</a:t>
            </a:fld>
            <a:endParaRPr lang="en-IN" sz="2400" b="0" strike="noStrike" spc="-1">
              <a:latin typeface="Times New Roman"/>
            </a:endParaRPr>
          </a:p>
        </p:txBody>
      </p:sp>
      <p:pic>
        <p:nvPicPr>
          <p:cNvPr id="758" name="Picture 757"/>
          <p:cNvPicPr/>
          <p:nvPr/>
        </p:nvPicPr>
        <p:blipFill>
          <a:blip r:embed="rId3"/>
          <a:stretch/>
        </p:blipFill>
        <p:spPr>
          <a:xfrm>
            <a:off x="4320000" y="446760"/>
            <a:ext cx="6971760" cy="203760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type="title"/>
          </p:nvPr>
        </p:nvSpPr>
        <p:spPr>
          <a:xfrm>
            <a:off x="2420280" y="165960"/>
            <a:ext cx="10359360" cy="913680"/>
          </a:xfrm>
          <a:prstGeom prst="rect">
            <a:avLst/>
          </a:prstGeom>
          <a:noFill/>
          <a:ln w="0">
            <a:noFill/>
          </a:ln>
        </p:spPr>
        <p:txBody>
          <a:bodyPr lIns="90000" tIns="45000" rIns="90000" bIns="45000" anchor="b">
            <a:noAutofit/>
          </a:bodyPr>
          <a:lstStyle/>
          <a:p>
            <a:pPr>
              <a:lnSpc>
                <a:spcPct val="90000"/>
              </a:lnSpc>
              <a:buNone/>
            </a:pPr>
            <a:r>
              <a:rPr lang="en-US" sz="3200" b="0" strike="noStrike" spc="-1">
                <a:solidFill>
                  <a:srgbClr val="543E34"/>
                </a:solidFill>
                <a:latin typeface="Sagona Book"/>
              </a:rPr>
              <a:t>CLASS – A vs CLASS -B  </a:t>
            </a:r>
            <a:endParaRPr lang="en-IN" sz="3200" b="0" strike="noStrike" spc="-1">
              <a:latin typeface="Arial"/>
            </a:endParaRPr>
          </a:p>
        </p:txBody>
      </p:sp>
      <p:sp>
        <p:nvSpPr>
          <p:cNvPr id="760" name="PlaceHolder 2"/>
          <p:cNvSpPr>
            <a:spLocks noGrp="1"/>
          </p:cNvSpPr>
          <p:nvPr>
            <p:ph/>
          </p:nvPr>
        </p:nvSpPr>
        <p:spPr>
          <a:xfrm rot="21571800">
            <a:off x="1808280" y="1373040"/>
            <a:ext cx="7556400" cy="2194920"/>
          </a:xfrm>
          <a:prstGeom prst="rect">
            <a:avLst/>
          </a:prstGeom>
          <a:noFill/>
          <a:ln w="0">
            <a:noFill/>
          </a:ln>
        </p:spPr>
        <p:txBody>
          <a:bodyPr lIns="90000" tIns="45000" rIns="90000" bIns="45000" anchor="t">
            <a:noAutofit/>
          </a:bodyPr>
          <a:lstStyle/>
          <a:p>
            <a:pPr>
              <a:lnSpc>
                <a:spcPct val="90000"/>
              </a:lnSpc>
              <a:spcBef>
                <a:spcPts val="1001"/>
              </a:spcBef>
              <a:buNone/>
              <a:tabLst>
                <a:tab pos="0" algn="l"/>
              </a:tabLst>
            </a:pPr>
            <a:r>
              <a:rPr lang="en-US" sz="2000" b="0" strike="noStrike" spc="-1">
                <a:solidFill>
                  <a:srgbClr val="543E34"/>
                </a:solidFill>
                <a:latin typeface="Gill Sans Nova Light"/>
              </a:rPr>
              <a:t>1.Class B end devices have</a:t>
            </a:r>
            <a:r>
              <a:rPr lang="en-US" sz="2000" b="1" strike="noStrike" spc="-1">
                <a:solidFill>
                  <a:srgbClr val="543E34"/>
                </a:solidFill>
                <a:latin typeface="Gill Sans Nova Light"/>
              </a:rPr>
              <a:t> low latency for downlinks</a:t>
            </a:r>
            <a:r>
              <a:rPr lang="en-US" sz="2000" b="0" strike="noStrike" spc="-1">
                <a:solidFill>
                  <a:srgbClr val="543E34"/>
                </a:solidFill>
                <a:latin typeface="Gill Sans Nova Light"/>
              </a:rPr>
              <a:t> compared to Class A end devices because they periodically open ping slots. </a:t>
            </a:r>
            <a:endParaRPr lang="en-IN" sz="2000" b="0" strike="noStrike" spc="-1">
              <a:latin typeface="Arial"/>
            </a:endParaRPr>
          </a:p>
          <a:p>
            <a:pPr>
              <a:lnSpc>
                <a:spcPct val="90000"/>
              </a:lnSpc>
              <a:spcBef>
                <a:spcPts val="1001"/>
              </a:spcBef>
              <a:buNone/>
              <a:tabLst>
                <a:tab pos="0" algn="l"/>
              </a:tabLst>
            </a:pPr>
            <a:br>
              <a:rPr sz="2000"/>
            </a:br>
            <a:r>
              <a:rPr lang="en-US" sz="2000" b="0" strike="noStrike" spc="-1">
                <a:solidFill>
                  <a:srgbClr val="543E34"/>
                </a:solidFill>
                <a:latin typeface="Gill Sans Nova Light"/>
              </a:rPr>
              <a:t>2. Class B devices are often battery powered.</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3.The </a:t>
            </a:r>
            <a:r>
              <a:rPr lang="en-US" sz="2000" b="1" strike="noStrike" spc="-1">
                <a:solidFill>
                  <a:srgbClr val="543E34"/>
                </a:solidFill>
                <a:latin typeface="Gill Sans Nova Light"/>
              </a:rPr>
              <a:t>battery life is shorter in Class B</a:t>
            </a:r>
            <a:r>
              <a:rPr lang="en-US" sz="2000" b="0" strike="noStrike" spc="-1">
                <a:solidFill>
                  <a:srgbClr val="543E34"/>
                </a:solidFill>
                <a:latin typeface="Gill Sans Nova Light"/>
              </a:rPr>
              <a:t> compared to Class A because the devices spend more time in active mode due to receiving beacons and having open ping slots. </a:t>
            </a:r>
            <a:endParaRPr lang="en-IN" sz="2000" b="0" strike="noStrike" spc="-1">
              <a:latin typeface="Arial"/>
            </a:endParaRPr>
          </a:p>
          <a:p>
            <a:pPr>
              <a:lnSpc>
                <a:spcPct val="90000"/>
              </a:lnSpc>
              <a:spcBef>
                <a:spcPts val="1001"/>
              </a:spcBef>
              <a:buNone/>
              <a:tabLst>
                <a:tab pos="0" algn="l"/>
              </a:tabLst>
            </a:pPr>
            <a:endParaRPr lang="en-IN" sz="2000" b="0" strike="noStrike" spc="-1">
              <a:latin typeface="Arial"/>
            </a:endParaRPr>
          </a:p>
          <a:p>
            <a:pPr>
              <a:lnSpc>
                <a:spcPct val="90000"/>
              </a:lnSpc>
              <a:spcBef>
                <a:spcPts val="1001"/>
              </a:spcBef>
              <a:buNone/>
              <a:tabLst>
                <a:tab pos="0" algn="l"/>
              </a:tabLst>
            </a:pPr>
            <a:r>
              <a:rPr lang="en-US" sz="2000" b="0" strike="noStrike" spc="-1">
                <a:solidFill>
                  <a:srgbClr val="543E34"/>
                </a:solidFill>
                <a:latin typeface="Gill Sans Nova Light"/>
              </a:rPr>
              <a:t>4.Because of the low latency for downlinks, Class B mode can be used in devices that require medium-level critical actuation, such as utility meters.</a:t>
            </a:r>
            <a:endParaRPr lang="en-IN" sz="2000" b="0" strike="noStrike" spc="-1">
              <a:latin typeface="Arial"/>
            </a:endParaRPr>
          </a:p>
          <a:p>
            <a:pPr>
              <a:lnSpc>
                <a:spcPct val="90000"/>
              </a:lnSpc>
              <a:spcBef>
                <a:spcPts val="1001"/>
              </a:spcBef>
              <a:buNone/>
              <a:tabLst>
                <a:tab pos="0" algn="l"/>
              </a:tabLst>
            </a:pPr>
            <a:endParaRPr lang="en-IN" sz="2800" b="0" strike="noStrike" spc="-1">
              <a:latin typeface="Arial"/>
            </a:endParaRPr>
          </a:p>
          <a:p>
            <a:pPr>
              <a:lnSpc>
                <a:spcPct val="90000"/>
              </a:lnSpc>
              <a:spcBef>
                <a:spcPts val="1001"/>
              </a:spcBef>
              <a:buNone/>
              <a:tabLst>
                <a:tab pos="0" algn="l"/>
              </a:tabLst>
            </a:pPr>
            <a:endParaRPr lang="en-IN" sz="2800" b="0" strike="noStrike" spc="-1">
              <a:latin typeface="Arial"/>
            </a:endParaRPr>
          </a:p>
          <a:p>
            <a:pPr>
              <a:lnSpc>
                <a:spcPct val="90000"/>
              </a:lnSpc>
              <a:spcBef>
                <a:spcPts val="1001"/>
              </a:spcBef>
              <a:buNone/>
              <a:tabLst>
                <a:tab pos="0" algn="l"/>
              </a:tabLst>
            </a:pPr>
            <a:endParaRPr lang="en-IN" sz="2800" b="0" strike="noStrike" spc="-1">
              <a:latin typeface="Arial"/>
            </a:endParaRPr>
          </a:p>
        </p:txBody>
      </p:sp>
      <p:sp>
        <p:nvSpPr>
          <p:cNvPr id="761" name="PlaceHolder 3"/>
          <p:cNvSpPr>
            <a:spLocks noGrp="1"/>
          </p:cNvSpPr>
          <p:nvPr>
            <p:ph type="sldNum" idx="17"/>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26BEAAC5-3EEC-48A2-91C0-67AACAE57C8C}" type="slidenum">
              <a:rPr lang="en-US" sz="2400" b="0" strike="noStrike" spc="-1">
                <a:solidFill>
                  <a:srgbClr val="543E34"/>
                </a:solidFill>
                <a:latin typeface="Sagona Book"/>
              </a:rPr>
              <a:t>22</a:t>
            </a:fld>
            <a:endParaRPr lang="en-IN" sz="2400" b="0" strike="noStrike" spc="-1">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62" name="PlaceHolder 1"/>
          <p:cNvSpPr>
            <a:spLocks noGrp="1"/>
          </p:cNvSpPr>
          <p:nvPr>
            <p:ph type="title"/>
          </p:nvPr>
        </p:nvSpPr>
        <p:spPr>
          <a:xfrm>
            <a:off x="1700280" y="540000"/>
            <a:ext cx="1035972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PROGRESS SINCE MIDEVALS </a:t>
            </a:r>
            <a:endParaRPr lang="en-US" sz="3200" b="0" strike="noStrike" spc="-1">
              <a:solidFill>
                <a:srgbClr val="543E34"/>
              </a:solidFill>
              <a:latin typeface="Gill Sans Nova Light"/>
            </a:endParaRPr>
          </a:p>
        </p:txBody>
      </p:sp>
      <p:sp>
        <p:nvSpPr>
          <p:cNvPr id="763" name="PlaceHolder 2"/>
          <p:cNvSpPr>
            <a:spLocks noGrp="1"/>
          </p:cNvSpPr>
          <p:nvPr>
            <p:ph type="sldNum" idx="18"/>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112800F5-049C-473D-B8E9-8B8271A44A27}" type="slidenum">
              <a:rPr lang="en-US" sz="2400" b="0" strike="noStrike" spc="-1">
                <a:solidFill>
                  <a:srgbClr val="543E34"/>
                </a:solidFill>
                <a:latin typeface="Sagona Book"/>
              </a:rPr>
              <a:t>23</a:t>
            </a:fld>
            <a:endParaRPr lang="en-IN" sz="2400" b="0" strike="noStrike" spc="-1">
              <a:latin typeface="Times New Roman"/>
            </a:endParaRPr>
          </a:p>
        </p:txBody>
      </p:sp>
      <p:sp>
        <p:nvSpPr>
          <p:cNvPr id="764" name="TextBox 763"/>
          <p:cNvSpPr txBox="1"/>
          <p:nvPr/>
        </p:nvSpPr>
        <p:spPr>
          <a:xfrm>
            <a:off x="1620000" y="1980000"/>
            <a:ext cx="9540000" cy="3600000"/>
          </a:xfrm>
          <a:prstGeom prst="rect">
            <a:avLst/>
          </a:prstGeom>
          <a:noFill/>
          <a:ln w="0">
            <a:noFill/>
          </a:ln>
        </p:spPr>
        <p:txBody>
          <a:bodyPr lIns="90000" tIns="45000" rIns="90000" bIns="45000" anchor="t">
            <a:noAutofit/>
          </a:bodyPr>
          <a:lstStyle/>
          <a:p>
            <a:endParaRPr lang="en-IN" sz="1800" b="0" strike="noStrike" spc="-1">
              <a:latin typeface="Arial"/>
            </a:endParaRPr>
          </a:p>
          <a:p>
            <a:r>
              <a:rPr lang="en-IN" sz="1800" b="0" strike="noStrike" spc="-1">
                <a:latin typeface="Arial"/>
              </a:rPr>
              <a:t>1 . Setting up tracker using esp32 and connecting to gateway .</a:t>
            </a:r>
          </a:p>
          <a:p>
            <a:endParaRPr lang="en-IN" sz="1800" b="0" strike="noStrike" spc="-1">
              <a:latin typeface="Arial"/>
            </a:endParaRPr>
          </a:p>
          <a:p>
            <a:r>
              <a:rPr lang="en-IN" sz="1800" b="0" strike="noStrike" spc="-1">
                <a:latin typeface="Arial"/>
              </a:rPr>
              <a:t>2 . 3D modelling and making the beacon robust .</a:t>
            </a:r>
          </a:p>
          <a:p>
            <a:endParaRPr lang="en-IN" sz="1800" b="0" strike="noStrike" spc="-1">
              <a:latin typeface="Arial"/>
            </a:endParaRPr>
          </a:p>
          <a:p>
            <a:r>
              <a:rPr lang="en-IN" sz="1800" b="0" strike="noStrike" spc="-1">
                <a:latin typeface="Arial"/>
              </a:rPr>
              <a:t>3 . Sending the beacon’s RSSI by changing sendjob and payload formatting .</a:t>
            </a:r>
          </a:p>
          <a:p>
            <a:endParaRPr lang="en-IN" sz="1800" b="0" strike="noStrike" spc="-1">
              <a:latin typeface="Arial"/>
            </a:endParaRPr>
          </a:p>
          <a:p>
            <a:r>
              <a:rPr lang="en-IN" sz="1800" b="0" strike="noStrike" spc="-1">
                <a:latin typeface="Arial"/>
              </a:rPr>
              <a:t>4 .Localisation using triangular formulation .</a:t>
            </a:r>
          </a:p>
          <a:p>
            <a:endParaRPr lang="en-IN" sz="1800" b="0" strike="noStrike" spc="-1">
              <a:latin typeface="Arial"/>
            </a:endParaRPr>
          </a:p>
          <a:p>
            <a:r>
              <a:rPr lang="en-IN" sz="1800" b="1" strike="noStrike" spc="-1">
                <a:latin typeface="Arial"/>
              </a:rPr>
              <a:t>5 . DEPLOYMENT </a:t>
            </a:r>
            <a:endParaRPr lang="en-IN" sz="1800" b="0" strike="noStrike" spc="-1">
              <a:latin typeface="Arial"/>
            </a:endParaRPr>
          </a:p>
          <a:p>
            <a:endParaRPr lang="en-IN" sz="1800" b="0" strike="noStrike" spc="-1">
              <a:latin typeface="Arial"/>
            </a:endParaRPr>
          </a:p>
          <a:p>
            <a:endParaRPr lang="en-IN" sz="18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2365560" y="180000"/>
            <a:ext cx="7534440" cy="914040"/>
          </a:xfrm>
          <a:prstGeom prst="rect">
            <a:avLst/>
          </a:prstGeom>
          <a:noFill/>
          <a:ln w="0">
            <a:noFill/>
          </a:ln>
        </p:spPr>
        <p:txBody>
          <a:bodyPr anchor="b">
            <a:noAutofit/>
          </a:bodyPr>
          <a:lstStyle/>
          <a:p>
            <a:pPr>
              <a:lnSpc>
                <a:spcPct val="90000"/>
              </a:lnSpc>
              <a:buNone/>
            </a:pPr>
            <a:r>
              <a:rPr lang="en-US" sz="3200" b="1" strike="noStrike" spc="-1">
                <a:solidFill>
                  <a:srgbClr val="543E34"/>
                </a:solidFill>
                <a:latin typeface="Sagona Book"/>
              </a:rPr>
              <a:t>LOCALISATION</a:t>
            </a:r>
            <a:r>
              <a:rPr lang="en-US" sz="3200" b="0" strike="noStrike" spc="-1">
                <a:solidFill>
                  <a:srgbClr val="543E34"/>
                </a:solidFill>
                <a:latin typeface="Sagona Book"/>
              </a:rPr>
              <a:t> </a:t>
            </a:r>
            <a:endParaRPr lang="en-US" sz="3200" b="0" strike="noStrike" spc="-1">
              <a:solidFill>
                <a:srgbClr val="543E34"/>
              </a:solidFill>
              <a:latin typeface="Gill Sans Nova Light"/>
            </a:endParaRPr>
          </a:p>
        </p:txBody>
      </p:sp>
      <p:pic>
        <p:nvPicPr>
          <p:cNvPr id="766" name="Picture 765"/>
          <p:cNvPicPr/>
          <p:nvPr/>
        </p:nvPicPr>
        <p:blipFill>
          <a:blip r:embed="rId3"/>
          <a:stretch/>
        </p:blipFill>
        <p:spPr>
          <a:xfrm>
            <a:off x="8280000" y="1482840"/>
            <a:ext cx="3175200" cy="4277160"/>
          </a:xfrm>
          <a:prstGeom prst="rect">
            <a:avLst/>
          </a:prstGeom>
          <a:ln w="0">
            <a:noFill/>
          </a:ln>
        </p:spPr>
      </p:pic>
      <p:sp>
        <p:nvSpPr>
          <p:cNvPr id="767" name="TextBox 766"/>
          <p:cNvSpPr txBox="1"/>
          <p:nvPr/>
        </p:nvSpPr>
        <p:spPr>
          <a:xfrm>
            <a:off x="360000" y="1260000"/>
            <a:ext cx="7380000" cy="4860000"/>
          </a:xfrm>
          <a:prstGeom prst="rect">
            <a:avLst/>
          </a:prstGeom>
          <a:noFill/>
          <a:ln w="0">
            <a:noFill/>
          </a:ln>
        </p:spPr>
        <p:txBody>
          <a:bodyPr lIns="90000" tIns="45000" rIns="90000" bIns="45000" anchor="t">
            <a:noAutofit/>
          </a:bodyPr>
          <a:lstStyle/>
          <a:p>
            <a:r>
              <a:rPr lang="en-IN" sz="1800" b="0" strike="noStrike" spc="-1">
                <a:latin typeface="Arial"/>
              </a:rPr>
              <a:t>1. The distances a1 and a2 are predetermined as they represent the placement of the receivers, which is determined according to our preferences .</a:t>
            </a:r>
          </a:p>
          <a:p>
            <a:endParaRPr lang="en-IN" sz="1800" b="0" strike="noStrike" spc="-1">
              <a:latin typeface="Arial"/>
            </a:endParaRPr>
          </a:p>
          <a:p>
            <a:r>
              <a:rPr lang="en-IN" sz="1800" b="0" strike="noStrike" spc="-1">
                <a:latin typeface="Arial"/>
              </a:rPr>
              <a:t>2. The distance d1 , d2 and d3 are found using the RSSI value send by the beacon which can be used to find the linear distance as discussed in the RSSI slide .</a:t>
            </a:r>
          </a:p>
          <a:p>
            <a:endParaRPr lang="en-IN" sz="1800" b="0" strike="noStrike" spc="-1">
              <a:latin typeface="Arial"/>
            </a:endParaRPr>
          </a:p>
          <a:p>
            <a:r>
              <a:rPr lang="en-IN" sz="1800" b="0" strike="noStrike" spc="-1">
                <a:latin typeface="Arial"/>
              </a:rPr>
              <a:t>3. We calculate θ</a:t>
            </a:r>
            <a:r>
              <a:rPr lang="en-IN" sz="1800" b="0" strike="noStrike" spc="-1" baseline="-8000">
                <a:latin typeface="Arial"/>
              </a:rPr>
              <a:t>1</a:t>
            </a:r>
            <a:r>
              <a:rPr lang="en-IN" sz="1800" b="0" strike="noStrike" spc="-1">
                <a:latin typeface="Arial"/>
              </a:rPr>
              <a:t> to know the position of the dog i.e which side is the dog on (the dotted or the marked position).</a:t>
            </a:r>
          </a:p>
          <a:p>
            <a:endParaRPr lang="en-IN" sz="1800" b="0" strike="noStrike" spc="-1">
              <a:latin typeface="Arial"/>
            </a:endParaRPr>
          </a:p>
          <a:p>
            <a:pPr>
              <a:lnSpc>
                <a:spcPct val="100000"/>
              </a:lnSpc>
              <a:buNone/>
            </a:pPr>
            <a:r>
              <a:rPr lang="en-IN" sz="1800" b="0" strike="noStrike" spc="-1">
                <a:latin typeface="Arial"/>
                <a:ea typeface="Noto Sans CJK SC"/>
              </a:rPr>
              <a:t>4. We can calculate θ</a:t>
            </a:r>
            <a:r>
              <a:rPr lang="en-IN" sz="1800" b="0" strike="noStrike" spc="-1" baseline="-8000">
                <a:latin typeface="Arial"/>
                <a:ea typeface="Noto Sans CJK SC"/>
              </a:rPr>
              <a:t>f</a:t>
            </a:r>
            <a:r>
              <a:rPr lang="en-IN" sz="1800" b="0" strike="noStrike" spc="-1">
                <a:latin typeface="Arial"/>
                <a:ea typeface="Noto Sans CJK SC"/>
              </a:rPr>
              <a:t> using the cosine rule (all the sides of the triangle are known) and then find θ</a:t>
            </a:r>
            <a:r>
              <a:rPr lang="en-IN" sz="2000" b="0" strike="noStrike" spc="-1" baseline="-8000">
                <a:latin typeface="Arial"/>
                <a:ea typeface="Noto Sans CJK SC"/>
              </a:rPr>
              <a:t>f</a:t>
            </a:r>
            <a:r>
              <a:rPr lang="en-IN" sz="1800" b="0" strike="noStrike" spc="-1">
                <a:latin typeface="Arial"/>
                <a:ea typeface="Noto Sans CJK SC"/>
              </a:rPr>
              <a:t> = 90 - </a:t>
            </a:r>
            <a:r>
              <a:rPr lang="en-IN" sz="1800" b="0" strike="noStrike" spc="-1">
                <a:latin typeface="Arial"/>
              </a:rPr>
              <a:t>θ</a:t>
            </a:r>
            <a:r>
              <a:rPr lang="en-IN" sz="1800" b="0" strike="noStrike" spc="-1" baseline="-8000">
                <a:latin typeface="Arial"/>
              </a:rPr>
              <a:t>2</a:t>
            </a:r>
            <a:endParaRPr lang="en-IN" sz="1800" b="0" strike="noStrike" spc="-1">
              <a:latin typeface="Arial"/>
            </a:endParaRPr>
          </a:p>
          <a:p>
            <a:endParaRPr lang="en-IN" sz="1800" b="0" strike="noStrike" spc="-1">
              <a:latin typeface="Arial"/>
            </a:endParaRPr>
          </a:p>
          <a:p>
            <a:pPr>
              <a:lnSpc>
                <a:spcPct val="100000"/>
              </a:lnSpc>
              <a:buNone/>
            </a:pPr>
            <a:r>
              <a:rPr lang="en-IN" sz="1800" b="0" strike="noStrike" spc="-1">
                <a:latin typeface="Arial"/>
                <a:ea typeface="Noto Sans CJK SC"/>
              </a:rPr>
              <a:t>5. The corresponding (x,y) can be found using this </a:t>
            </a:r>
            <a:r>
              <a:rPr lang="en-IN" sz="1800" b="0" strike="noStrike" spc="-1">
                <a:latin typeface="Arial"/>
              </a:rPr>
              <a:t>θ</a:t>
            </a:r>
            <a:r>
              <a:rPr lang="en-IN" sz="1800" b="0" strike="noStrike" spc="-1" baseline="-8000">
                <a:latin typeface="Arial"/>
              </a:rPr>
              <a:t>f</a:t>
            </a:r>
            <a:r>
              <a:rPr lang="en-IN" sz="1800" b="0" strike="noStrike" spc="-1">
                <a:latin typeface="Arial"/>
              </a:rPr>
              <a:t> value .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laceHolder 1"/>
          <p:cNvSpPr>
            <a:spLocks noGrp="1"/>
          </p:cNvSpPr>
          <p:nvPr>
            <p:ph type="title"/>
          </p:nvPr>
        </p:nvSpPr>
        <p:spPr>
          <a:xfrm>
            <a:off x="2365560" y="180000"/>
            <a:ext cx="7534440" cy="914040"/>
          </a:xfrm>
          <a:prstGeom prst="rect">
            <a:avLst/>
          </a:prstGeom>
          <a:noFill/>
          <a:ln w="0">
            <a:noFill/>
          </a:ln>
        </p:spPr>
        <p:txBody>
          <a:bodyPr anchor="b">
            <a:noAutofit/>
          </a:bodyPr>
          <a:lstStyle/>
          <a:p>
            <a:pPr>
              <a:lnSpc>
                <a:spcPct val="90000"/>
              </a:lnSpc>
              <a:buNone/>
            </a:pPr>
            <a:r>
              <a:rPr lang="en-US" sz="3200" b="1" strike="noStrike" spc="-1">
                <a:solidFill>
                  <a:srgbClr val="543E34"/>
                </a:solidFill>
                <a:latin typeface="Sagona Book"/>
              </a:rPr>
              <a:t>GETTING DATA FROM GATEWAY </a:t>
            </a:r>
            <a:endParaRPr lang="en-US" sz="3200" b="0" strike="noStrike" spc="-1">
              <a:solidFill>
                <a:srgbClr val="543E34"/>
              </a:solidFill>
              <a:latin typeface="Gill Sans Nova Light"/>
            </a:endParaRPr>
          </a:p>
        </p:txBody>
      </p:sp>
      <p:pic>
        <p:nvPicPr>
          <p:cNvPr id="769" name="Picture 768"/>
          <p:cNvPicPr/>
          <p:nvPr/>
        </p:nvPicPr>
        <p:blipFill>
          <a:blip r:embed="rId3"/>
          <a:stretch/>
        </p:blipFill>
        <p:spPr>
          <a:xfrm>
            <a:off x="360000" y="1535760"/>
            <a:ext cx="11340000" cy="1524240"/>
          </a:xfrm>
          <a:prstGeom prst="rect">
            <a:avLst/>
          </a:prstGeom>
          <a:ln w="0">
            <a:noFill/>
          </a:ln>
        </p:spPr>
      </p:pic>
      <p:sp>
        <p:nvSpPr>
          <p:cNvPr id="770" name="TextBox 769"/>
          <p:cNvSpPr txBox="1"/>
          <p:nvPr/>
        </p:nvSpPr>
        <p:spPr>
          <a:xfrm>
            <a:off x="720000" y="3240000"/>
            <a:ext cx="10260000" cy="1882080"/>
          </a:xfrm>
          <a:prstGeom prst="rect">
            <a:avLst/>
          </a:prstGeom>
          <a:noFill/>
          <a:ln w="0">
            <a:noFill/>
          </a:ln>
        </p:spPr>
        <p:txBody>
          <a:bodyPr lIns="90000" tIns="45000" rIns="90000" bIns="45000" anchor="t">
            <a:noAutofit/>
          </a:bodyPr>
          <a:lstStyle/>
          <a:p>
            <a:endParaRPr lang="en-IN" sz="1800" b="0" strike="noStrike" spc="-1">
              <a:latin typeface="Arial"/>
            </a:endParaRPr>
          </a:p>
          <a:p>
            <a:endParaRPr lang="en-IN" sz="1800" b="0" strike="noStrike" spc="-1">
              <a:latin typeface="Arial"/>
            </a:endParaRPr>
          </a:p>
          <a:p>
            <a:r>
              <a:rPr lang="en-IN" sz="1800" b="0" strike="noStrike" spc="-1">
                <a:latin typeface="Arial"/>
              </a:rPr>
              <a:t>1.We used a nodejs script to obtain data from the gateway as shown above .</a:t>
            </a:r>
          </a:p>
          <a:p>
            <a:endParaRPr lang="en-IN" sz="1800" b="0" strike="noStrike" spc="-1">
              <a:latin typeface="Arial"/>
            </a:endParaRPr>
          </a:p>
          <a:p>
            <a:endParaRPr lang="en-IN" sz="1800" b="0" strike="noStrike" spc="-1">
              <a:latin typeface="Arial"/>
            </a:endParaRPr>
          </a:p>
          <a:p>
            <a:r>
              <a:rPr lang="en-IN" sz="1800" b="0" strike="noStrike" spc="-1">
                <a:latin typeface="Arial"/>
              </a:rPr>
              <a:t>2 . We can obtain the RSSI value from these and compute the distance and then localise it accordingly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1620000" y="180000"/>
            <a:ext cx="10359720" cy="914040"/>
          </a:xfrm>
          <a:prstGeom prst="rect">
            <a:avLst/>
          </a:prstGeom>
          <a:noFill/>
          <a:ln w="0">
            <a:noFill/>
          </a:ln>
        </p:spPr>
        <p:txBody>
          <a:bodyPr anchor="b">
            <a:noAutofit/>
          </a:bodyPr>
          <a:lstStyle/>
          <a:p>
            <a:pPr>
              <a:lnSpc>
                <a:spcPct val="90000"/>
              </a:lnSpc>
              <a:buNone/>
            </a:pPr>
            <a:r>
              <a:rPr lang="en-US" sz="3200" b="0" strike="noStrike" spc="-1">
                <a:solidFill>
                  <a:srgbClr val="543E34"/>
                </a:solidFill>
                <a:latin typeface="Sagona Book"/>
              </a:rPr>
              <a:t>PROBLEMS FACED and FIXES </a:t>
            </a:r>
            <a:endParaRPr lang="en-US" sz="3200" b="0" strike="noStrike" spc="-1">
              <a:solidFill>
                <a:srgbClr val="543E34"/>
              </a:solidFill>
              <a:latin typeface="Gill Sans Nova Light"/>
            </a:endParaRPr>
          </a:p>
        </p:txBody>
      </p:sp>
      <p:sp>
        <p:nvSpPr>
          <p:cNvPr id="772" name="PlaceHolder 2"/>
          <p:cNvSpPr>
            <a:spLocks noGrp="1"/>
          </p:cNvSpPr>
          <p:nvPr>
            <p:ph/>
          </p:nvPr>
        </p:nvSpPr>
        <p:spPr>
          <a:xfrm>
            <a:off x="543240" y="1404720"/>
            <a:ext cx="10796760" cy="4535280"/>
          </a:xfrm>
          <a:prstGeom prst="rect">
            <a:avLst/>
          </a:prstGeom>
          <a:noFill/>
          <a:ln w="0">
            <a:noFill/>
          </a:ln>
        </p:spPr>
        <p:txBody>
          <a:bodyPr anchor="t">
            <a:noAutofit/>
          </a:bodyPr>
          <a:lstStyle/>
          <a:p>
            <a:pPr>
              <a:lnSpc>
                <a:spcPct val="90000"/>
              </a:lnSpc>
              <a:spcBef>
                <a:spcPts val="1001"/>
              </a:spcBef>
              <a:buNone/>
              <a:tabLst>
                <a:tab pos="0" algn="l"/>
              </a:tabLst>
            </a:pPr>
            <a:r>
              <a:rPr lang="en-US" sz="2000" b="0" strike="noStrike" spc="-1">
                <a:solidFill>
                  <a:srgbClr val="543E34"/>
                </a:solidFill>
                <a:latin typeface="Gill Sans Nova Light"/>
              </a:rPr>
              <a:t> We faced multiple problems along the course of the project but listed below are a few major ones :</a:t>
            </a:r>
          </a:p>
          <a:p>
            <a:pPr>
              <a:lnSpc>
                <a:spcPct val="90000"/>
              </a:lnSpc>
              <a:spcBef>
                <a:spcPts val="1001"/>
              </a:spcBef>
              <a:buNone/>
              <a:tabLst>
                <a:tab pos="0" algn="l"/>
              </a:tabLst>
            </a:pPr>
            <a:endParaRPr lang="en-US" sz="2000" b="0" strike="noStrike" spc="-1">
              <a:solidFill>
                <a:srgbClr val="543E34"/>
              </a:solidFill>
              <a:latin typeface="Gill Sans Nova Light"/>
            </a:endParaRPr>
          </a:p>
          <a:p>
            <a:pPr>
              <a:lnSpc>
                <a:spcPct val="90000"/>
              </a:lnSpc>
              <a:spcBef>
                <a:spcPts val="1001"/>
              </a:spcBef>
              <a:buNone/>
              <a:tabLst>
                <a:tab pos="0" algn="l"/>
              </a:tabLst>
            </a:pPr>
            <a:r>
              <a:rPr lang="en-US" sz="2000" b="1" strike="noStrike" spc="-1">
                <a:solidFill>
                  <a:srgbClr val="543E34"/>
                </a:solidFill>
                <a:latin typeface="Gill Sans Nova Light"/>
              </a:rPr>
              <a:t>1.Difference in the size of the pins of MC’s and the rfm95 : </a:t>
            </a:r>
            <a:r>
              <a:rPr lang="en-US" sz="2000" b="0" strike="noStrike" spc="-1">
                <a:solidFill>
                  <a:srgbClr val="543E34"/>
                </a:solidFill>
                <a:latin typeface="Gill Sans Nova Light"/>
              </a:rPr>
              <a:t>We addressed the size difference between MC's pins and the RFM95 by carefully soldering and fitting them closely together, ensuring the wires didn't touch.</a:t>
            </a:r>
          </a:p>
          <a:p>
            <a:pPr>
              <a:lnSpc>
                <a:spcPct val="90000"/>
              </a:lnSpc>
              <a:spcBef>
                <a:spcPts val="1001"/>
              </a:spcBef>
              <a:buNone/>
              <a:tabLst>
                <a:tab pos="0" algn="l"/>
              </a:tabLst>
            </a:pPr>
            <a:endParaRPr lang="en-US" sz="2000" b="0" strike="noStrike" spc="-1">
              <a:solidFill>
                <a:srgbClr val="543E34"/>
              </a:solidFill>
              <a:latin typeface="Gill Sans Nova Light"/>
            </a:endParaRPr>
          </a:p>
          <a:p>
            <a:pPr>
              <a:lnSpc>
                <a:spcPct val="90000"/>
              </a:lnSpc>
              <a:spcBef>
                <a:spcPts val="1001"/>
              </a:spcBef>
              <a:buNone/>
              <a:tabLst>
                <a:tab pos="0" algn="l"/>
              </a:tabLst>
            </a:pPr>
            <a:r>
              <a:rPr lang="en-US" sz="2000" b="0" strike="noStrike" spc="-1">
                <a:solidFill>
                  <a:srgbClr val="543E34"/>
                </a:solidFill>
                <a:latin typeface="Gill Sans Nova Light"/>
              </a:rPr>
              <a:t>2.We encountered </a:t>
            </a:r>
            <a:r>
              <a:rPr lang="en-US" sz="2000" b="1" strike="noStrike" spc="-1">
                <a:solidFill>
                  <a:srgbClr val="543E34"/>
                </a:solidFill>
                <a:latin typeface="Gill Sans Nova Light"/>
              </a:rPr>
              <a:t>significant temperature sensitivity with the RFM </a:t>
            </a:r>
            <a:r>
              <a:rPr lang="en-US" sz="2000" b="0" strike="noStrike" spc="-1">
                <a:solidFill>
                  <a:srgbClr val="543E34"/>
                </a:solidFill>
                <a:latin typeface="Gill Sans Nova Light"/>
              </a:rPr>
              <a:t>module during soldering. To prevent any adverse effects on its functionality, we regularly  monitored and regulated the soldering temperature throughout the process.</a:t>
            </a:r>
          </a:p>
          <a:p>
            <a:pPr>
              <a:lnSpc>
                <a:spcPct val="90000"/>
              </a:lnSpc>
              <a:spcBef>
                <a:spcPts val="1001"/>
              </a:spcBef>
              <a:buNone/>
              <a:tabLst>
                <a:tab pos="0" algn="l"/>
              </a:tabLst>
            </a:pPr>
            <a:endParaRPr lang="en-US" sz="2000" b="0" strike="noStrike" spc="-1">
              <a:solidFill>
                <a:srgbClr val="543E34"/>
              </a:solidFill>
              <a:latin typeface="Gill Sans Nova Light"/>
            </a:endParaRPr>
          </a:p>
          <a:p>
            <a:pPr>
              <a:lnSpc>
                <a:spcPct val="90000"/>
              </a:lnSpc>
              <a:spcBef>
                <a:spcPts val="1001"/>
              </a:spcBef>
              <a:buNone/>
              <a:tabLst>
                <a:tab pos="0" algn="l"/>
              </a:tabLst>
            </a:pPr>
            <a:r>
              <a:rPr lang="en-US" sz="2000" b="0" strike="noStrike" spc="-1">
                <a:solidFill>
                  <a:srgbClr val="543E34"/>
                </a:solidFill>
                <a:latin typeface="Gill Sans Nova Light"/>
              </a:rPr>
              <a:t>3. SIZE OF THE BEACON : Even after the addition of the 9V battery , our goal was to keep the beacon as compact as possible which resulted in soldering and placing each component over an other and still make sure it works .</a:t>
            </a:r>
          </a:p>
          <a:p>
            <a:pPr>
              <a:lnSpc>
                <a:spcPct val="90000"/>
              </a:lnSpc>
              <a:spcBef>
                <a:spcPts val="1001"/>
              </a:spcBef>
              <a:buNone/>
              <a:tabLst>
                <a:tab pos="0" algn="l"/>
              </a:tabLst>
            </a:pPr>
            <a:endParaRPr lang="en-US" sz="2000" b="0" strike="noStrike" spc="-1">
              <a:solidFill>
                <a:srgbClr val="543E34"/>
              </a:solidFill>
              <a:latin typeface="Gill Sans Nova Light"/>
            </a:endParaRPr>
          </a:p>
          <a:p>
            <a:pPr>
              <a:lnSpc>
                <a:spcPct val="90000"/>
              </a:lnSpc>
              <a:spcBef>
                <a:spcPts val="1001"/>
              </a:spcBef>
              <a:buNone/>
              <a:tabLst>
                <a:tab pos="0" algn="l"/>
              </a:tabLst>
            </a:pPr>
            <a:endParaRPr lang="en-US" sz="2000" b="0" strike="noStrike" spc="-1">
              <a:solidFill>
                <a:srgbClr val="543E34"/>
              </a:solidFill>
              <a:latin typeface="Gill Sans Nova Light"/>
            </a:endParaRPr>
          </a:p>
        </p:txBody>
      </p:sp>
      <p:sp>
        <p:nvSpPr>
          <p:cNvPr id="773" name="PlaceHolder 3"/>
          <p:cNvSpPr>
            <a:spLocks noGrp="1"/>
          </p:cNvSpPr>
          <p:nvPr>
            <p:ph type="sldNum" idx="19"/>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E0C5CDB1-4D79-45FC-809A-DB6D8FA6EA33}" type="slidenum">
              <a:rPr lang="en-US" sz="2400" b="0" strike="noStrike" spc="-1">
                <a:solidFill>
                  <a:srgbClr val="543E34"/>
                </a:solidFill>
                <a:latin typeface="Sagona Book"/>
              </a:rPr>
              <a:t>26</a:t>
            </a:fld>
            <a:endParaRPr lang="en-IN" sz="24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74" name="PlaceHolder 1"/>
          <p:cNvSpPr>
            <a:spLocks noGrp="1"/>
          </p:cNvSpPr>
          <p:nvPr>
            <p:ph type="title"/>
          </p:nvPr>
        </p:nvSpPr>
        <p:spPr>
          <a:xfrm>
            <a:off x="2960280" y="0"/>
            <a:ext cx="11439720" cy="1080000"/>
          </a:xfrm>
          <a:prstGeom prst="rect">
            <a:avLst/>
          </a:prstGeom>
          <a:noFill/>
          <a:ln w="0">
            <a:noFill/>
          </a:ln>
        </p:spPr>
        <p:txBody>
          <a:bodyPr anchor="b">
            <a:noAutofit/>
          </a:bodyPr>
          <a:lstStyle/>
          <a:p>
            <a:r>
              <a:rPr lang="en-US" sz="1800" b="1" strike="noStrike" spc="-1">
                <a:solidFill>
                  <a:srgbClr val="543E34"/>
                </a:solidFill>
                <a:latin typeface="Gill Sans Nova Light"/>
              </a:rPr>
              <a:t>CONCLUSIONS and FUTURE SCOPE 	</a:t>
            </a:r>
          </a:p>
        </p:txBody>
      </p:sp>
      <p:sp>
        <p:nvSpPr>
          <p:cNvPr id="775" name="PlaceHolder 2"/>
          <p:cNvSpPr>
            <a:spLocks noGrp="1"/>
          </p:cNvSpPr>
          <p:nvPr>
            <p:ph type="sldNum" idx="20"/>
          </p:nvPr>
        </p:nvSpPr>
        <p:spPr>
          <a:xfrm>
            <a:off x="11353680" y="5879880"/>
            <a:ext cx="660960" cy="895680"/>
          </a:xfrm>
          <a:prstGeom prst="rect">
            <a:avLst/>
          </a:prstGeom>
          <a:noFill/>
          <a:ln w="0">
            <a:noFill/>
          </a:ln>
        </p:spPr>
        <p:txBody>
          <a:bodyPr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C7246183-B0E9-48BF-A7C2-C2A6313F82D4}" type="slidenum">
              <a:rPr lang="en-US" sz="2400" b="0" strike="noStrike" spc="-1">
                <a:solidFill>
                  <a:srgbClr val="543E34"/>
                </a:solidFill>
                <a:latin typeface="Sagona Book"/>
              </a:rPr>
              <a:t>27</a:t>
            </a:fld>
            <a:endParaRPr lang="en-IN" sz="2400" b="0" strike="noStrike" spc="-1">
              <a:latin typeface="Times New Roman"/>
            </a:endParaRPr>
          </a:p>
        </p:txBody>
      </p:sp>
      <p:sp>
        <p:nvSpPr>
          <p:cNvPr id="776" name="TextBox 7"/>
          <p:cNvSpPr/>
          <p:nvPr/>
        </p:nvSpPr>
        <p:spPr>
          <a:xfrm>
            <a:off x="900000" y="2061000"/>
            <a:ext cx="990000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543E34"/>
              </a:buClr>
              <a:buFont typeface="StarSymbol"/>
              <a:buAutoNum type="arabicPeriod"/>
            </a:pPr>
            <a:r>
              <a:rPr lang="en-IN" sz="1800" b="0" strike="noStrike" spc="-1">
                <a:solidFill>
                  <a:srgbClr val="543E34"/>
                </a:solidFill>
                <a:latin typeface="Gill Sans Nova Light"/>
              </a:rPr>
              <a:t>We were able to implement the LoRa and LoRa modualation using rfm95 and microcontrollers and connect to the gateway .</a:t>
            </a:r>
            <a:endParaRPr lang="en-IN" sz="1800" b="0" strike="noStrike" spc="-1">
              <a:latin typeface="Arial"/>
            </a:endParaRPr>
          </a:p>
          <a:p>
            <a:pPr marL="343080" indent="-343080">
              <a:lnSpc>
                <a:spcPct val="100000"/>
              </a:lnSpc>
              <a:buClr>
                <a:srgbClr val="543E34"/>
              </a:buClr>
              <a:buFont typeface="StarSymbol"/>
              <a:buAutoNum type="arabicPeriod"/>
            </a:pPr>
            <a:endParaRPr lang="en-IN" sz="1800" b="0" strike="noStrike" spc="-1">
              <a:latin typeface="Arial"/>
            </a:endParaRPr>
          </a:p>
          <a:p>
            <a:pPr marL="343080" indent="-343080">
              <a:lnSpc>
                <a:spcPct val="100000"/>
              </a:lnSpc>
              <a:buClr>
                <a:srgbClr val="543E34"/>
              </a:buClr>
              <a:buFont typeface="StarSymbol"/>
              <a:buAutoNum type="arabicPeriod"/>
            </a:pPr>
            <a:r>
              <a:rPr lang="en-IN" sz="1800" b="0" strike="noStrike" spc="-1">
                <a:solidFill>
                  <a:srgbClr val="543E34"/>
                </a:solidFill>
                <a:latin typeface="Gill Sans Nova Light"/>
              </a:rPr>
              <a:t>For future scope : we wanted to improve our localisation method by considering error in the distance calculation while estimating the location – LLS  - Linear Least Square .</a:t>
            </a:r>
            <a:endParaRPr lang="en-IN" sz="1800" b="0" strike="noStrike" spc="-1">
              <a:latin typeface="Arial"/>
            </a:endParaRPr>
          </a:p>
          <a:p>
            <a:pPr marL="343080" indent="-343080">
              <a:lnSpc>
                <a:spcPct val="100000"/>
              </a:lnSpc>
              <a:buClr>
                <a:srgbClr val="543E34"/>
              </a:buClr>
              <a:buFont typeface="StarSymbol"/>
              <a:buAutoNum type="arabicPeriod"/>
            </a:pPr>
            <a:endParaRPr lang="en-IN" sz="1800" b="0" strike="noStrike" spc="-1">
              <a:latin typeface="Arial"/>
            </a:endParaRPr>
          </a:p>
          <a:p>
            <a:pPr marL="343080" indent="-343080">
              <a:lnSpc>
                <a:spcPct val="100000"/>
              </a:lnSpc>
              <a:buClr>
                <a:srgbClr val="543E34"/>
              </a:buClr>
              <a:buFont typeface="StarSymbol"/>
              <a:buAutoNum type="arabicPeriod"/>
            </a:pPr>
            <a:r>
              <a:rPr lang="en-IN" sz="1800" b="0" strike="noStrike" spc="-1">
                <a:solidFill>
                  <a:srgbClr val="543E34"/>
                </a:solidFill>
                <a:latin typeface="Gill Sans Nova Light"/>
              </a:rPr>
              <a:t>We can also set up more receiver and future expand the network and locate the dog with much more precision .  </a:t>
            </a:r>
            <a:endParaRPr lang="en-IN" sz="1800" b="0" strike="noStrike" spc="-1">
              <a:latin typeface="Arial"/>
            </a:endParaRPr>
          </a:p>
          <a:p>
            <a:pPr marL="343080" indent="-343080">
              <a:lnSpc>
                <a:spcPct val="100000"/>
              </a:lnSpc>
              <a:buClr>
                <a:srgbClr val="543E34"/>
              </a:buClr>
              <a:buFont typeface="StarSymbol"/>
              <a:buAutoNum type="arabicPeriod"/>
            </a:pPr>
            <a:r>
              <a:rPr lang="en-IN" sz="1800" b="0" strike="noStrike" spc="-1">
                <a:solidFill>
                  <a:srgbClr val="543E34"/>
                </a:solidFill>
                <a:latin typeface="Gill Sans Nova Light"/>
              </a:rPr>
              <a:t> </a:t>
            </a:r>
            <a:endParaRPr lang="en-IN" sz="1800" b="0" strike="noStrike" spc="-1">
              <a:latin typeface="Arial"/>
            </a:endParaRPr>
          </a:p>
          <a:p>
            <a:pPr>
              <a:lnSpc>
                <a:spcPct val="100000"/>
              </a:lnSpc>
              <a:buNone/>
            </a:pPr>
            <a:endParaRPr lang="en-IN" sz="1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77" name="PlaceHolder 1"/>
          <p:cNvSpPr>
            <a:spLocks noGrp="1"/>
          </p:cNvSpPr>
          <p:nvPr>
            <p:ph type="title"/>
          </p:nvPr>
        </p:nvSpPr>
        <p:spPr>
          <a:xfrm>
            <a:off x="914400" y="914400"/>
            <a:ext cx="5641560" cy="5028840"/>
          </a:xfrm>
          <a:prstGeom prst="rect">
            <a:avLst/>
          </a:prstGeom>
          <a:noFill/>
          <a:ln w="0">
            <a:noFill/>
          </a:ln>
        </p:spPr>
        <p:txBody>
          <a:bodyPr anchor="ctr">
            <a:noAutofit/>
          </a:bodyPr>
          <a:lstStyle/>
          <a:p>
            <a:pPr>
              <a:lnSpc>
                <a:spcPct val="90000"/>
              </a:lnSpc>
              <a:buNone/>
            </a:pPr>
            <a:r>
              <a:rPr lang="en-US" sz="4800" b="0" strike="noStrike" spc="-1">
                <a:solidFill>
                  <a:srgbClr val="543E34"/>
                </a:solidFill>
                <a:latin typeface="Sagona Book"/>
              </a:rPr>
              <a:t>THANK YOU !!</a:t>
            </a:r>
            <a:br>
              <a:rPr sz="4800"/>
            </a:br>
            <a:br>
              <a:rPr sz="4800"/>
            </a:br>
            <a:endParaRPr lang="en-US" sz="4800" b="0" strike="noStrike" spc="-1">
              <a:solidFill>
                <a:srgbClr val="543E34"/>
              </a:solidFill>
              <a:latin typeface="Gill Sans Nova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p:cNvSpPr>
          <p:nvPr>
            <p:ph type="title"/>
          </p:nvPr>
        </p:nvSpPr>
        <p:spPr>
          <a:xfrm>
            <a:off x="1980000" y="720000"/>
            <a:ext cx="8085600" cy="1065600"/>
          </a:xfrm>
          <a:prstGeom prst="rect">
            <a:avLst/>
          </a:prstGeom>
          <a:noFill/>
          <a:ln w="0">
            <a:noFill/>
          </a:ln>
        </p:spPr>
        <p:txBody>
          <a:bodyPr anchor="ctr">
            <a:noAutofit/>
          </a:bodyPr>
          <a:lstStyle/>
          <a:p>
            <a:pPr>
              <a:lnSpc>
                <a:spcPct val="75000"/>
              </a:lnSpc>
              <a:buNone/>
            </a:pPr>
            <a:r>
              <a:rPr lang="en-US" sz="4800" b="0" strike="noStrike" spc="-1">
                <a:solidFill>
                  <a:srgbClr val="543E34"/>
                </a:solidFill>
                <a:latin typeface="Sagona Book"/>
              </a:rPr>
              <a:t>PROBLEM STATEMENT</a:t>
            </a:r>
            <a:endParaRPr lang="en-US" sz="4800" b="0" strike="noStrike" spc="-1">
              <a:solidFill>
                <a:srgbClr val="543E34"/>
              </a:solidFill>
              <a:latin typeface="Gill Sans Nova Light"/>
            </a:endParaRPr>
          </a:p>
        </p:txBody>
      </p:sp>
      <p:sp>
        <p:nvSpPr>
          <p:cNvPr id="702" name="TextBox 701"/>
          <p:cNvSpPr txBox="1"/>
          <p:nvPr/>
        </p:nvSpPr>
        <p:spPr>
          <a:xfrm>
            <a:off x="1620000" y="2520000"/>
            <a:ext cx="8460000" cy="3935520"/>
          </a:xfrm>
          <a:prstGeom prst="rect">
            <a:avLst/>
          </a:prstGeom>
          <a:noFill/>
          <a:ln w="0">
            <a:noFill/>
          </a:ln>
        </p:spPr>
        <p:txBody>
          <a:bodyPr lIns="90000" tIns="45000" rIns="90000" bIns="45000" anchor="t">
            <a:noAutofit/>
          </a:bodyPr>
          <a:lstStyle/>
          <a:p>
            <a:pPr>
              <a:lnSpc>
                <a:spcPct val="90000"/>
              </a:lnSpc>
              <a:spcBef>
                <a:spcPts val="1001"/>
              </a:spcBef>
              <a:buNone/>
              <a:tabLst>
                <a:tab pos="0" algn="l"/>
              </a:tabLst>
            </a:pPr>
            <a:r>
              <a:rPr lang="en-US" sz="2400" b="0" strike="noStrike" spc="-1">
                <a:solidFill>
                  <a:srgbClr val="000000"/>
                </a:solidFill>
                <a:latin typeface="Garamond"/>
              </a:rPr>
              <a:t>Objective it to make a </a:t>
            </a:r>
            <a:r>
              <a:rPr lang="en-US" sz="2400" b="1" strike="noStrike" spc="-1">
                <a:solidFill>
                  <a:srgbClr val="000000"/>
                </a:solidFill>
                <a:latin typeface="Garamond"/>
              </a:rPr>
              <a:t>DOG TRACKER</a:t>
            </a:r>
            <a:r>
              <a:rPr lang="en-US" sz="2400" b="0" strike="noStrike" spc="-1">
                <a:solidFill>
                  <a:srgbClr val="000000"/>
                </a:solidFill>
                <a:latin typeface="Garamond"/>
              </a:rPr>
              <a:t> using LoRa and LoRaWAN protocol .</a:t>
            </a:r>
            <a:endParaRPr lang="en-IN" sz="2400" b="0" strike="noStrike" spc="-1">
              <a:latin typeface="Arial"/>
            </a:endParaRPr>
          </a:p>
          <a:p>
            <a:pPr>
              <a:lnSpc>
                <a:spcPct val="90000"/>
              </a:lnSpc>
              <a:spcBef>
                <a:spcPts val="1001"/>
              </a:spcBef>
              <a:buNone/>
              <a:tabLst>
                <a:tab pos="0" algn="l"/>
              </a:tabLst>
            </a:pPr>
            <a:endParaRPr lang="en-IN" sz="2400" b="0" strike="noStrike" spc="-1">
              <a:latin typeface="Arial"/>
            </a:endParaRPr>
          </a:p>
          <a:p>
            <a:pPr>
              <a:lnSpc>
                <a:spcPct val="90000"/>
              </a:lnSpc>
              <a:spcBef>
                <a:spcPts val="1001"/>
              </a:spcBef>
              <a:buNone/>
              <a:tabLst>
                <a:tab pos="0" algn="l"/>
              </a:tabLst>
            </a:pPr>
            <a:r>
              <a:rPr lang="en-US" sz="2400" b="0" strike="noStrike" spc="-1">
                <a:solidFill>
                  <a:srgbClr val="000000"/>
                </a:solidFill>
                <a:latin typeface="Garamond"/>
              </a:rPr>
              <a:t>We also tried to LOCALISE it using a basic triangulation method by calculating linear distances calculated using RSSI.</a:t>
            </a:r>
            <a:endParaRPr lang="en-IN" sz="2400" b="0" strike="noStrike" spc="-1">
              <a:latin typeface="Arial"/>
            </a:endParaRPr>
          </a:p>
          <a:p>
            <a:pPr>
              <a:lnSpc>
                <a:spcPct val="90000"/>
              </a:lnSpc>
              <a:spcBef>
                <a:spcPts val="1001"/>
              </a:spcBef>
              <a:buNone/>
              <a:tabLst>
                <a:tab pos="0" algn="l"/>
              </a:tabLst>
            </a:pPr>
            <a:endParaRPr lang="en-IN" sz="2400" b="0" strike="noStrike" spc="-1">
              <a:latin typeface="Arial"/>
            </a:endParaRPr>
          </a:p>
          <a:p>
            <a:pPr>
              <a:lnSpc>
                <a:spcPct val="90000"/>
              </a:lnSpc>
              <a:spcBef>
                <a:spcPts val="1001"/>
              </a:spcBef>
              <a:buNone/>
              <a:tabLst>
                <a:tab pos="0" algn="l"/>
              </a:tabLst>
            </a:pPr>
            <a:br>
              <a:rPr sz="2400"/>
            </a:br>
            <a:br>
              <a:rPr sz="2400"/>
            </a:br>
            <a:br>
              <a:rPr sz="1800"/>
            </a:br>
            <a:r>
              <a:rPr lang="en-IN" sz="1800" b="0" strike="noStrike" spc="-1">
                <a:latin typeface="Aria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914400" y="914400"/>
            <a:ext cx="5641560" cy="5028840"/>
          </a:xfrm>
          <a:prstGeom prst="rect">
            <a:avLst/>
          </a:prstGeom>
          <a:noFill/>
          <a:ln w="0">
            <a:noFill/>
          </a:ln>
        </p:spPr>
        <p:txBody>
          <a:bodyPr anchor="ctr">
            <a:noAutofit/>
          </a:bodyPr>
          <a:lstStyle/>
          <a:p>
            <a:pPr>
              <a:lnSpc>
                <a:spcPct val="75000"/>
              </a:lnSpc>
              <a:buNone/>
            </a:pPr>
            <a:r>
              <a:rPr lang="en-US" sz="4800" b="0" strike="noStrike" spc="-1">
                <a:solidFill>
                  <a:srgbClr val="543E34"/>
                </a:solidFill>
                <a:latin typeface="Sagona Book"/>
              </a:rPr>
              <a:t>LoRa AND LORAWAN</a:t>
            </a:r>
            <a:endParaRPr lang="en-US" sz="4800" b="0" strike="noStrike" spc="-1">
              <a:solidFill>
                <a:srgbClr val="543E34"/>
              </a:solidFill>
              <a:latin typeface="Gill Sans Nova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04" name="PlaceHolder 1"/>
          <p:cNvSpPr>
            <a:spLocks noGrp="1"/>
          </p:cNvSpPr>
          <p:nvPr>
            <p:ph type="title"/>
          </p:nvPr>
        </p:nvSpPr>
        <p:spPr>
          <a:xfrm>
            <a:off x="727920" y="914400"/>
            <a:ext cx="10548720" cy="857880"/>
          </a:xfrm>
          <a:prstGeom prst="rect">
            <a:avLst/>
          </a:prstGeom>
          <a:noFill/>
          <a:ln w="0">
            <a:noFill/>
          </a:ln>
        </p:spPr>
        <p:txBody>
          <a:bodyPr anchor="b">
            <a:noAutofit/>
          </a:bodyPr>
          <a:lstStyle/>
          <a:p>
            <a:pPr algn="ctr">
              <a:lnSpc>
                <a:spcPct val="75000"/>
              </a:lnSpc>
              <a:buNone/>
            </a:pPr>
            <a:r>
              <a:rPr lang="en-US" sz="4800" b="0" strike="noStrike" spc="-1">
                <a:solidFill>
                  <a:srgbClr val="543E34"/>
                </a:solidFill>
                <a:latin typeface="Sagona Book"/>
              </a:rPr>
              <a:t>LoRa and LoRaWAN </a:t>
            </a:r>
            <a:endParaRPr lang="en-US" sz="4800" b="0" strike="noStrike" spc="-1">
              <a:solidFill>
                <a:srgbClr val="543E34"/>
              </a:solidFill>
              <a:latin typeface="Gill Sans Nova Light"/>
            </a:endParaRPr>
          </a:p>
        </p:txBody>
      </p:sp>
      <p:sp>
        <p:nvSpPr>
          <p:cNvPr id="705" name="PlaceHolder 2"/>
          <p:cNvSpPr>
            <a:spLocks noGrp="1"/>
          </p:cNvSpPr>
          <p:nvPr>
            <p:ph/>
          </p:nvPr>
        </p:nvSpPr>
        <p:spPr>
          <a:xfrm>
            <a:off x="611280" y="2239200"/>
            <a:ext cx="10548720" cy="3722040"/>
          </a:xfrm>
          <a:prstGeom prst="rect">
            <a:avLst/>
          </a:prstGeom>
          <a:noFill/>
          <a:ln w="0">
            <a:noFill/>
          </a:ln>
        </p:spPr>
        <p:txBody>
          <a:bodyPr anchor="t">
            <a:noAutofit/>
          </a:bodyPr>
          <a:lstStyle/>
          <a:p>
            <a:pPr>
              <a:lnSpc>
                <a:spcPct val="90000"/>
              </a:lnSpc>
              <a:spcBef>
                <a:spcPts val="1001"/>
              </a:spcBef>
              <a:buNone/>
              <a:tabLst>
                <a:tab pos="0" algn="l"/>
              </a:tabLst>
            </a:pPr>
            <a:r>
              <a:rPr lang="en-US" sz="2400" b="1" strike="noStrike" spc="-1">
                <a:solidFill>
                  <a:srgbClr val="000000"/>
                </a:solidFill>
                <a:latin typeface="Garamond"/>
              </a:rPr>
              <a:t>LoRa</a:t>
            </a:r>
            <a:r>
              <a:rPr lang="en-US" sz="2400" b="0" strike="noStrike" spc="-1">
                <a:solidFill>
                  <a:srgbClr val="000000"/>
                </a:solidFill>
                <a:latin typeface="Garamond"/>
              </a:rPr>
              <a:t> -  which stands for </a:t>
            </a:r>
            <a:r>
              <a:rPr lang="en-US" sz="2400" b="1" strike="noStrike" spc="-1">
                <a:solidFill>
                  <a:srgbClr val="000000"/>
                </a:solidFill>
                <a:latin typeface="Garamond"/>
              </a:rPr>
              <a:t>long range</a:t>
            </a:r>
            <a:r>
              <a:rPr lang="en-US" sz="2400" b="0" strike="noStrike" spc="-1">
                <a:solidFill>
                  <a:srgbClr val="000000"/>
                </a:solidFill>
                <a:latin typeface="Garamond"/>
              </a:rPr>
              <a:t>, is a wireless technology widely acknowledged for its ability to send small amount of data over wide distances .</a:t>
            </a:r>
            <a:endParaRPr lang="en-US" sz="2400" b="0" strike="noStrike" spc="-1">
              <a:solidFill>
                <a:srgbClr val="543E34"/>
              </a:solidFill>
              <a:latin typeface="Gill Sans Nova Light"/>
            </a:endParaRPr>
          </a:p>
          <a:p>
            <a:pPr>
              <a:lnSpc>
                <a:spcPct val="90000"/>
              </a:lnSpc>
              <a:spcBef>
                <a:spcPts val="1001"/>
              </a:spcBef>
              <a:buNone/>
              <a:tabLst>
                <a:tab pos="0" algn="l"/>
              </a:tabLst>
            </a:pPr>
            <a:endParaRPr lang="en-US" sz="2400" b="0" strike="noStrike" spc="-1">
              <a:solidFill>
                <a:srgbClr val="543E34"/>
              </a:solidFill>
              <a:latin typeface="Gill Sans Nova Light"/>
            </a:endParaRPr>
          </a:p>
          <a:p>
            <a:pPr>
              <a:lnSpc>
                <a:spcPct val="90000"/>
              </a:lnSpc>
              <a:spcBef>
                <a:spcPts val="1001"/>
              </a:spcBef>
              <a:buNone/>
              <a:tabLst>
                <a:tab pos="0" algn="l"/>
              </a:tabLst>
            </a:pPr>
            <a:r>
              <a:rPr lang="en-US" sz="2400" b="1" strike="noStrike" spc="-1">
                <a:solidFill>
                  <a:srgbClr val="000000"/>
                </a:solidFill>
                <a:latin typeface="Garamond"/>
              </a:rPr>
              <a:t>LoRaWAN</a:t>
            </a:r>
            <a:r>
              <a:rPr lang="en-US" sz="2400" b="0" strike="noStrike" spc="-1">
                <a:solidFill>
                  <a:srgbClr val="000000"/>
                </a:solidFill>
                <a:latin typeface="Garamond"/>
              </a:rPr>
              <a:t> is the network protocol that links the lora signal (sensor data) to the application.</a:t>
            </a:r>
            <a:endParaRPr lang="en-US" sz="2400" b="0" strike="noStrike" spc="-1">
              <a:solidFill>
                <a:srgbClr val="543E34"/>
              </a:solidFill>
              <a:latin typeface="Gill Sans Nova Light"/>
            </a:endParaRPr>
          </a:p>
          <a:p>
            <a:pPr>
              <a:lnSpc>
                <a:spcPct val="90000"/>
              </a:lnSpc>
              <a:spcBef>
                <a:spcPts val="1001"/>
              </a:spcBef>
              <a:buNone/>
              <a:tabLst>
                <a:tab pos="0" algn="l"/>
              </a:tabLst>
            </a:pPr>
            <a:endParaRPr lang="en-US" sz="2400" b="0" strike="noStrike" spc="-1">
              <a:solidFill>
                <a:srgbClr val="543E34"/>
              </a:solidFill>
              <a:latin typeface="Gill Sans Nova Light"/>
            </a:endParaRPr>
          </a:p>
          <a:p>
            <a:pPr>
              <a:lnSpc>
                <a:spcPct val="90000"/>
              </a:lnSpc>
              <a:spcBef>
                <a:spcPts val="1001"/>
              </a:spcBef>
              <a:buNone/>
              <a:tabLst>
                <a:tab pos="0" algn="l"/>
              </a:tabLst>
            </a:pPr>
            <a:r>
              <a:rPr lang="en-US" sz="2400" b="0" strike="noStrike" spc="-1">
                <a:solidFill>
                  <a:srgbClr val="000000"/>
                </a:solidFill>
                <a:latin typeface="Garamond"/>
              </a:rPr>
              <a:t>To put it simply, LoRa is the radio signal that carries the data, and LoRaWAN is the communication protocol that controls and defines how that data is communicated across the network. </a:t>
            </a:r>
            <a:endParaRPr lang="en-US" sz="2400" b="0" strike="noStrike" spc="-1">
              <a:solidFill>
                <a:srgbClr val="543E34"/>
              </a:solidFill>
              <a:latin typeface="Gill Sans Nova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06" name="PlaceHolder 1"/>
          <p:cNvSpPr>
            <a:spLocks noGrp="1"/>
          </p:cNvSpPr>
          <p:nvPr>
            <p:ph type="title"/>
          </p:nvPr>
        </p:nvSpPr>
        <p:spPr>
          <a:xfrm>
            <a:off x="727920" y="914400"/>
            <a:ext cx="10548720" cy="857880"/>
          </a:xfrm>
          <a:prstGeom prst="rect">
            <a:avLst/>
          </a:prstGeom>
          <a:noFill/>
          <a:ln w="0">
            <a:noFill/>
          </a:ln>
        </p:spPr>
        <p:txBody>
          <a:bodyPr anchor="b">
            <a:noAutofit/>
          </a:bodyPr>
          <a:lstStyle/>
          <a:p>
            <a:pPr algn="ctr">
              <a:lnSpc>
                <a:spcPct val="75000"/>
              </a:lnSpc>
              <a:buNone/>
            </a:pPr>
            <a:r>
              <a:rPr lang="en-US" sz="4800" b="0" strike="noStrike" spc="-1">
                <a:solidFill>
                  <a:srgbClr val="543E34"/>
                </a:solidFill>
                <a:latin typeface="Sagona Book"/>
              </a:rPr>
              <a:t>Working of LoRaWAN </a:t>
            </a:r>
            <a:endParaRPr lang="en-US" sz="4800" b="0" strike="noStrike" spc="-1">
              <a:solidFill>
                <a:srgbClr val="543E34"/>
              </a:solidFill>
              <a:latin typeface="Gill Sans Nova Light"/>
            </a:endParaRPr>
          </a:p>
        </p:txBody>
      </p:sp>
      <p:pic>
        <p:nvPicPr>
          <p:cNvPr id="707" name="Picture 2"/>
          <p:cNvPicPr/>
          <p:nvPr/>
        </p:nvPicPr>
        <p:blipFill>
          <a:blip r:embed="rId3"/>
          <a:stretch/>
        </p:blipFill>
        <p:spPr>
          <a:xfrm>
            <a:off x="1635840" y="1944720"/>
            <a:ext cx="8732880" cy="427500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08" name="PlaceHolder 1"/>
          <p:cNvSpPr>
            <a:spLocks noGrp="1"/>
          </p:cNvSpPr>
          <p:nvPr>
            <p:ph type="title"/>
          </p:nvPr>
        </p:nvSpPr>
        <p:spPr>
          <a:xfrm>
            <a:off x="1260000" y="360000"/>
            <a:ext cx="9487080" cy="707400"/>
          </a:xfrm>
          <a:prstGeom prst="rect">
            <a:avLst/>
          </a:prstGeom>
          <a:noFill/>
          <a:ln w="0">
            <a:noFill/>
          </a:ln>
        </p:spPr>
        <p:txBody>
          <a:bodyPr anchor="b">
            <a:noAutofit/>
          </a:bodyPr>
          <a:lstStyle/>
          <a:p>
            <a:pPr>
              <a:lnSpc>
                <a:spcPct val="75000"/>
              </a:lnSpc>
              <a:buNone/>
            </a:pPr>
            <a:r>
              <a:rPr lang="en-US" sz="4800" b="0" strike="noStrike" spc="-1">
                <a:solidFill>
                  <a:srgbClr val="543E34"/>
                </a:solidFill>
                <a:latin typeface="Sagona Book"/>
              </a:rPr>
              <a:t>CHIRP SPREAD SPECTRUM</a:t>
            </a:r>
            <a:endParaRPr lang="en-US" sz="4800" b="0" strike="noStrike" spc="-1">
              <a:solidFill>
                <a:srgbClr val="543E34"/>
              </a:solidFill>
              <a:latin typeface="Gill Sans Nova Light"/>
            </a:endParaRPr>
          </a:p>
        </p:txBody>
      </p:sp>
      <p:sp>
        <p:nvSpPr>
          <p:cNvPr id="709" name="PlaceHolder 2"/>
          <p:cNvSpPr>
            <a:spLocks noGrp="1"/>
          </p:cNvSpPr>
          <p:nvPr>
            <p:ph/>
          </p:nvPr>
        </p:nvSpPr>
        <p:spPr>
          <a:xfrm>
            <a:off x="540000" y="1260000"/>
            <a:ext cx="3600000" cy="5040000"/>
          </a:xfrm>
          <a:prstGeom prst="rect">
            <a:avLst/>
          </a:prstGeom>
          <a:noFill/>
          <a:ln w="0">
            <a:noFill/>
          </a:ln>
        </p:spPr>
        <p:txBody>
          <a:bodyPr anchor="t">
            <a:noAutofit/>
          </a:bodyPr>
          <a:lstStyle/>
          <a:p>
            <a:pPr>
              <a:lnSpc>
                <a:spcPct val="90000"/>
              </a:lnSpc>
              <a:spcBef>
                <a:spcPts val="1001"/>
              </a:spcBef>
              <a:buNone/>
            </a:pPr>
            <a:r>
              <a:rPr lang="en-US" sz="2000" b="0" strike="noStrike" spc="-1">
                <a:solidFill>
                  <a:srgbClr val="543E34"/>
                </a:solidFill>
                <a:latin typeface="Gill Sans Nova Light"/>
              </a:rPr>
              <a:t>1. Uses up-chirp and down –chirp to send data.</a:t>
            </a:r>
          </a:p>
          <a:p>
            <a:pPr>
              <a:lnSpc>
                <a:spcPct val="90000"/>
              </a:lnSpc>
              <a:spcBef>
                <a:spcPts val="1001"/>
              </a:spcBef>
              <a:buNone/>
            </a:pPr>
            <a:endParaRPr lang="en-US" sz="2000" b="0" strike="noStrike" spc="-1">
              <a:solidFill>
                <a:srgbClr val="543E34"/>
              </a:solidFill>
              <a:latin typeface="Gill Sans Nova Light"/>
            </a:endParaRPr>
          </a:p>
          <a:p>
            <a:pPr>
              <a:lnSpc>
                <a:spcPct val="90000"/>
              </a:lnSpc>
              <a:spcBef>
                <a:spcPts val="1001"/>
              </a:spcBef>
              <a:buNone/>
            </a:pPr>
            <a:r>
              <a:rPr lang="en-US" sz="2000" b="0" strike="noStrike" spc="-1">
                <a:solidFill>
                  <a:srgbClr val="543E34"/>
                </a:solidFill>
                <a:latin typeface="Gill Sans Nova Light"/>
              </a:rPr>
              <a:t>2.Different bits are send by altering the </a:t>
            </a:r>
            <a:r>
              <a:rPr lang="en-US" sz="2000" b="1" strike="noStrike" spc="-1">
                <a:solidFill>
                  <a:srgbClr val="543E34"/>
                </a:solidFill>
                <a:latin typeface="Gill Sans Nova Light"/>
              </a:rPr>
              <a:t>sweep rate </a:t>
            </a:r>
            <a:r>
              <a:rPr lang="en-US" sz="2000" b="0" strike="noStrike" spc="-1">
                <a:solidFill>
                  <a:srgbClr val="543E34"/>
                </a:solidFill>
                <a:latin typeface="Gill Sans Nova Light"/>
              </a:rPr>
              <a:t>and the range in which it sweeps (Bandwidth)</a:t>
            </a:r>
          </a:p>
          <a:p>
            <a:pPr>
              <a:lnSpc>
                <a:spcPct val="90000"/>
              </a:lnSpc>
              <a:spcBef>
                <a:spcPts val="1001"/>
              </a:spcBef>
              <a:buNone/>
            </a:pPr>
            <a:endParaRPr lang="en-US" sz="2000" b="0" strike="noStrike" spc="-1">
              <a:solidFill>
                <a:srgbClr val="543E34"/>
              </a:solidFill>
              <a:latin typeface="Gill Sans Nova Light"/>
            </a:endParaRPr>
          </a:p>
          <a:p>
            <a:pPr>
              <a:lnSpc>
                <a:spcPct val="90000"/>
              </a:lnSpc>
              <a:spcBef>
                <a:spcPts val="1001"/>
              </a:spcBef>
              <a:buNone/>
            </a:pPr>
            <a:r>
              <a:rPr lang="en-US" sz="2000" b="0" strike="noStrike" spc="-1">
                <a:solidFill>
                  <a:srgbClr val="543E34"/>
                </a:solidFill>
                <a:latin typeface="Gill Sans Nova Light"/>
              </a:rPr>
              <a:t>3.Also , LoRa devices follow </a:t>
            </a:r>
            <a:r>
              <a:rPr lang="en-US" sz="2000" b="1" strike="noStrike" spc="-1">
                <a:solidFill>
                  <a:srgbClr val="543E34"/>
                </a:solidFill>
                <a:latin typeface="Gill Sans Nova Light"/>
              </a:rPr>
              <a:t>Aloha protocol</a:t>
            </a:r>
            <a:r>
              <a:rPr lang="en-US" sz="2000" b="0" strike="noStrike" spc="-1">
                <a:solidFill>
                  <a:srgbClr val="543E34"/>
                </a:solidFill>
                <a:latin typeface="Gill Sans Nova Light"/>
              </a:rPr>
              <a:t> (Just wake up and communicate)</a:t>
            </a:r>
          </a:p>
          <a:p>
            <a:pPr>
              <a:lnSpc>
                <a:spcPct val="90000"/>
              </a:lnSpc>
              <a:spcBef>
                <a:spcPts val="1001"/>
              </a:spcBef>
              <a:buNone/>
            </a:pPr>
            <a:endParaRPr lang="en-US" sz="2000" b="0" strike="noStrike" spc="-1">
              <a:solidFill>
                <a:srgbClr val="543E34"/>
              </a:solidFill>
              <a:latin typeface="Gill Sans Nova Light"/>
            </a:endParaRPr>
          </a:p>
          <a:p>
            <a:pPr>
              <a:lnSpc>
                <a:spcPct val="90000"/>
              </a:lnSpc>
              <a:spcBef>
                <a:spcPts val="1001"/>
              </a:spcBef>
              <a:buNone/>
            </a:pPr>
            <a:r>
              <a:rPr lang="en-US" sz="2000" b="0" strike="noStrike" spc="-1">
                <a:solidFill>
                  <a:srgbClr val="543E34"/>
                </a:solidFill>
                <a:latin typeface="Gill Sans Nova Light"/>
              </a:rPr>
              <a:t>4. </a:t>
            </a:r>
            <a:r>
              <a:rPr lang="en-US" sz="2000" b="1" strike="noStrike" spc="-1">
                <a:solidFill>
                  <a:srgbClr val="543E34"/>
                </a:solidFill>
                <a:latin typeface="Gill Sans Nova Light"/>
              </a:rPr>
              <a:t>Orthogonality</a:t>
            </a:r>
            <a:r>
              <a:rPr lang="en-US" sz="2000" b="0" strike="noStrike" spc="-1">
                <a:solidFill>
                  <a:srgbClr val="543E34"/>
                </a:solidFill>
                <a:latin typeface="Gill Sans Nova Light"/>
              </a:rPr>
              <a:t> of the SF signals </a:t>
            </a:r>
          </a:p>
        </p:txBody>
      </p:sp>
      <p:pic>
        <p:nvPicPr>
          <p:cNvPr id="710" name="Picture 8"/>
          <p:cNvPicPr/>
          <p:nvPr/>
        </p:nvPicPr>
        <p:blipFill>
          <a:blip r:embed="rId3"/>
          <a:stretch/>
        </p:blipFill>
        <p:spPr>
          <a:xfrm>
            <a:off x="5586480" y="3140280"/>
            <a:ext cx="5213520" cy="3039480"/>
          </a:xfrm>
          <a:prstGeom prst="rect">
            <a:avLst/>
          </a:prstGeom>
          <a:ln w="0">
            <a:noFill/>
          </a:ln>
        </p:spPr>
      </p:pic>
      <p:pic>
        <p:nvPicPr>
          <p:cNvPr id="711" name="Picture 710"/>
          <p:cNvPicPr/>
          <p:nvPr/>
        </p:nvPicPr>
        <p:blipFill>
          <a:blip r:embed="rId4"/>
          <a:stretch/>
        </p:blipFill>
        <p:spPr>
          <a:xfrm>
            <a:off x="4547880" y="1260000"/>
            <a:ext cx="6792120" cy="17611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DACF"/>
        </a:solidFill>
        <a:effectLst/>
      </p:bgPr>
    </p:bg>
    <p:spTree>
      <p:nvGrpSpPr>
        <p:cNvPr id="1" name=""/>
        <p:cNvGrpSpPr/>
        <p:nvPr/>
      </p:nvGrpSpPr>
      <p:grpSpPr>
        <a:xfrm>
          <a:off x="0" y="0"/>
          <a:ext cx="0" cy="0"/>
          <a:chOff x="0" y="0"/>
          <a:chExt cx="0" cy="0"/>
        </a:xfrm>
      </p:grpSpPr>
      <p:sp>
        <p:nvSpPr>
          <p:cNvPr id="712" name="PlaceHolder 1"/>
          <p:cNvSpPr>
            <a:spLocks noGrp="1"/>
          </p:cNvSpPr>
          <p:nvPr>
            <p:ph type="title"/>
          </p:nvPr>
        </p:nvSpPr>
        <p:spPr>
          <a:xfrm>
            <a:off x="540000" y="180000"/>
            <a:ext cx="10440000" cy="900000"/>
          </a:xfrm>
          <a:prstGeom prst="rect">
            <a:avLst/>
          </a:prstGeom>
          <a:noFill/>
          <a:ln w="0">
            <a:noFill/>
          </a:ln>
        </p:spPr>
        <p:txBody>
          <a:bodyPr anchor="b">
            <a:noAutofit/>
          </a:bodyPr>
          <a:lstStyle/>
          <a:p>
            <a:pPr algn="ctr">
              <a:lnSpc>
                <a:spcPct val="90000"/>
              </a:lnSpc>
              <a:buNone/>
            </a:pPr>
            <a:r>
              <a:rPr lang="en-US" sz="4200" b="0" strike="noStrike" spc="-1">
                <a:solidFill>
                  <a:srgbClr val="543E34"/>
                </a:solidFill>
                <a:latin typeface="Sagona Book"/>
              </a:rPr>
              <a:t>TECHNOLOGY STACK </a:t>
            </a:r>
            <a:endParaRPr lang="en-US" sz="4200" b="0" strike="noStrike" spc="-1">
              <a:solidFill>
                <a:srgbClr val="543E34"/>
              </a:solidFill>
              <a:latin typeface="Gill Sans Nova Light"/>
            </a:endParaRPr>
          </a:p>
        </p:txBody>
      </p:sp>
      <p:pic>
        <p:nvPicPr>
          <p:cNvPr id="713" name="Picture 712"/>
          <p:cNvPicPr/>
          <p:nvPr/>
        </p:nvPicPr>
        <p:blipFill>
          <a:blip r:embed="rId3"/>
          <a:stretch/>
        </p:blipFill>
        <p:spPr>
          <a:xfrm>
            <a:off x="2700000" y="1080000"/>
            <a:ext cx="6480000" cy="2271960"/>
          </a:xfrm>
          <a:prstGeom prst="rect">
            <a:avLst/>
          </a:prstGeom>
          <a:ln w="0">
            <a:noFill/>
          </a:ln>
        </p:spPr>
      </p:pic>
      <p:sp>
        <p:nvSpPr>
          <p:cNvPr id="714" name="TextBox 713"/>
          <p:cNvSpPr txBox="1"/>
          <p:nvPr/>
        </p:nvSpPr>
        <p:spPr>
          <a:xfrm>
            <a:off x="900000" y="3810600"/>
            <a:ext cx="10800000" cy="2309400"/>
          </a:xfrm>
          <a:prstGeom prst="rect">
            <a:avLst/>
          </a:prstGeom>
          <a:noFill/>
          <a:ln w="0">
            <a:noFill/>
          </a:ln>
        </p:spPr>
        <p:txBody>
          <a:bodyPr lIns="0" tIns="0" rIns="0" bIns="0" anchor="t">
            <a:noAutofit/>
          </a:bodyPr>
          <a:lstStyle/>
          <a:p>
            <a:pPr>
              <a:lnSpc>
                <a:spcPct val="90000"/>
              </a:lnSpc>
              <a:spcBef>
                <a:spcPts val="1001"/>
              </a:spcBef>
              <a:buNone/>
            </a:pPr>
            <a:r>
              <a:rPr lang="en-US" sz="1600" b="0" strike="noStrike" spc="-1">
                <a:solidFill>
                  <a:srgbClr val="543E34"/>
                </a:solidFill>
                <a:latin typeface="Gill Sans Nova Light"/>
              </a:rPr>
              <a:t>1 . </a:t>
            </a:r>
            <a:r>
              <a:rPr lang="en-US" sz="1600" b="1" strike="noStrike" spc="-1">
                <a:solidFill>
                  <a:srgbClr val="543E34"/>
                </a:solidFill>
                <a:latin typeface="Gill Sans Nova Light"/>
              </a:rPr>
              <a:t>LoRa</a:t>
            </a:r>
            <a:r>
              <a:rPr lang="en-US" sz="1600" b="0" strike="noStrike" spc="-1">
                <a:solidFill>
                  <a:srgbClr val="543E34"/>
                </a:solidFill>
                <a:latin typeface="Gill Sans Nova Light"/>
              </a:rPr>
              <a:t> is the physical (PHY) layer, i.e., the wireless modulation used to create the long-range communication link. </a:t>
            </a:r>
            <a:endParaRPr lang="en-US" sz="1600" b="0" strike="noStrike" spc="-1">
              <a:solidFill>
                <a:srgbClr val="543E34"/>
              </a:solidFill>
              <a:latin typeface="Gill Sans Nova Light"/>
              <a:ea typeface="Noto Sans CJK SC"/>
            </a:endParaRPr>
          </a:p>
          <a:p>
            <a:pPr>
              <a:lnSpc>
                <a:spcPct val="90000"/>
              </a:lnSpc>
              <a:spcBef>
                <a:spcPts val="1001"/>
              </a:spcBef>
              <a:buNone/>
            </a:pPr>
            <a:endParaRPr lang="en-US" sz="2200" b="0" strike="noStrike" spc="-1">
              <a:solidFill>
                <a:srgbClr val="543E34"/>
              </a:solidFill>
              <a:latin typeface="Gill Sans Nova Light"/>
              <a:ea typeface="Noto Sans CJK SC"/>
            </a:endParaRPr>
          </a:p>
          <a:p>
            <a:pPr>
              <a:lnSpc>
                <a:spcPct val="90000"/>
              </a:lnSpc>
              <a:spcBef>
                <a:spcPts val="1001"/>
              </a:spcBef>
              <a:buNone/>
            </a:pPr>
            <a:r>
              <a:rPr lang="en-US" sz="1600" b="0" strike="noStrike" spc="-1">
                <a:solidFill>
                  <a:srgbClr val="543E34"/>
                </a:solidFill>
                <a:latin typeface="Gill Sans Nova Light"/>
              </a:rPr>
              <a:t>2. </a:t>
            </a:r>
            <a:r>
              <a:rPr lang="en-US" sz="1600" b="1" strike="noStrike" spc="-1">
                <a:solidFill>
                  <a:srgbClr val="543E34"/>
                </a:solidFill>
                <a:latin typeface="Gill Sans Nova Light"/>
              </a:rPr>
              <a:t>LoRaWAN</a:t>
            </a:r>
            <a:r>
              <a:rPr lang="en-US" sz="1600" b="0" strike="noStrike" spc="-1">
                <a:solidFill>
                  <a:srgbClr val="543E34"/>
                </a:solidFill>
                <a:latin typeface="Gill Sans Nova Light"/>
              </a:rPr>
              <a:t> is an open networking protocol that delivers secure bi-directional communication, mobility, and localization services standardized and maintained by the LoRa Alliance</a:t>
            </a:r>
            <a:r>
              <a:rPr lang="en-US" sz="2200" b="0" strike="noStrike" spc="-1">
                <a:solidFill>
                  <a:srgbClr val="543E34"/>
                </a:solidFill>
                <a:latin typeface="Gill Sans Nova Light"/>
              </a:rPr>
              <a:t>.</a:t>
            </a:r>
            <a:endParaRPr lang="en-US" sz="2200" b="0" strike="noStrike" spc="-1">
              <a:solidFill>
                <a:srgbClr val="543E34"/>
              </a:solidFill>
              <a:latin typeface="Gill Sans Nova Light"/>
              <a:ea typeface="Noto Sans CJK SC"/>
            </a:endParaRPr>
          </a:p>
          <a:p>
            <a:pPr>
              <a:lnSpc>
                <a:spcPct val="90000"/>
              </a:lnSpc>
              <a:spcBef>
                <a:spcPts val="1001"/>
              </a:spcBef>
              <a:buNone/>
            </a:pPr>
            <a:endParaRPr lang="en-US" sz="2200" b="0" strike="noStrike" spc="-1">
              <a:solidFill>
                <a:srgbClr val="543E34"/>
              </a:solidFill>
              <a:latin typeface="Gill Sans Nova Light"/>
              <a:ea typeface="Noto Sans CJK SC"/>
            </a:endParaRPr>
          </a:p>
          <a:p>
            <a:pPr>
              <a:lnSpc>
                <a:spcPct val="90000"/>
              </a:lnSpc>
              <a:spcBef>
                <a:spcPts val="1001"/>
              </a:spcBef>
              <a:buNone/>
            </a:pPr>
            <a:endParaRPr lang="en-US" sz="2200" b="0" strike="noStrike" spc="-1">
              <a:solidFill>
                <a:srgbClr val="543E34"/>
              </a:solidFill>
              <a:latin typeface="Gill Sans Nova Light"/>
              <a:ea typeface="Noto Sans CJK S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1260000" y="144000"/>
            <a:ext cx="9000000" cy="913680"/>
          </a:xfrm>
          <a:prstGeom prst="rect">
            <a:avLst/>
          </a:prstGeom>
          <a:noFill/>
          <a:ln w="0">
            <a:noFill/>
          </a:ln>
        </p:spPr>
        <p:txBody>
          <a:bodyPr lIns="90000" tIns="45000" rIns="90000" bIns="45000" anchor="b">
            <a:noAutofit/>
          </a:bodyPr>
          <a:lstStyle/>
          <a:p>
            <a:pPr>
              <a:lnSpc>
                <a:spcPct val="90000"/>
              </a:lnSpc>
              <a:buNone/>
            </a:pPr>
            <a:r>
              <a:rPr lang="en-US" sz="3200" b="1" strike="noStrike" spc="-1">
                <a:solidFill>
                  <a:srgbClr val="543E34"/>
                </a:solidFill>
                <a:latin typeface="Sagona Book"/>
              </a:rPr>
              <a:t>WHY LoRa ?</a:t>
            </a:r>
            <a:r>
              <a:rPr lang="en-US" sz="3200" b="0" strike="noStrike" spc="-1">
                <a:solidFill>
                  <a:srgbClr val="543E34"/>
                </a:solidFill>
                <a:latin typeface="Sagona Book"/>
              </a:rPr>
              <a:t> LoRa MODULATION vs FSK </a:t>
            </a:r>
            <a:endParaRPr lang="en-IN" sz="3200" b="0" strike="noStrike" spc="-1">
              <a:latin typeface="Arial"/>
            </a:endParaRPr>
          </a:p>
        </p:txBody>
      </p:sp>
      <p:sp>
        <p:nvSpPr>
          <p:cNvPr id="716" name="PlaceHolder 2"/>
          <p:cNvSpPr>
            <a:spLocks noGrp="1"/>
          </p:cNvSpPr>
          <p:nvPr>
            <p:ph/>
          </p:nvPr>
        </p:nvSpPr>
        <p:spPr>
          <a:xfrm>
            <a:off x="914400" y="4267080"/>
            <a:ext cx="10438560" cy="1739520"/>
          </a:xfrm>
          <a:prstGeom prst="rect">
            <a:avLst/>
          </a:prstGeom>
          <a:noFill/>
          <a:ln w="0">
            <a:noFill/>
          </a:ln>
        </p:spPr>
        <p:txBody>
          <a:bodyPr lIns="90000" tIns="45000" rIns="90000" bIns="45000" anchor="t">
            <a:normAutofit fontScale="96000"/>
          </a:bodyPr>
          <a:lstStyle/>
          <a:p>
            <a:pPr marL="457200" indent="-457200">
              <a:lnSpc>
                <a:spcPct val="90000"/>
              </a:lnSpc>
              <a:spcBef>
                <a:spcPts val="1001"/>
              </a:spcBef>
              <a:buClr>
                <a:srgbClr val="543E34"/>
              </a:buClr>
              <a:buFont typeface="Arial"/>
              <a:buAutoNum type="arabicPeriod"/>
            </a:pPr>
            <a:r>
              <a:rPr lang="en-US" sz="2400" b="0" strike="noStrike" spc="-1">
                <a:solidFill>
                  <a:srgbClr val="543E34"/>
                </a:solidFill>
                <a:latin typeface="Gill Sans Nova Light"/>
              </a:rPr>
              <a:t> LoRa achieves at least a</a:t>
            </a:r>
            <a:r>
              <a:rPr lang="en-US" sz="2400" b="1" strike="noStrike" spc="-1">
                <a:solidFill>
                  <a:srgbClr val="543E34"/>
                </a:solidFill>
                <a:latin typeface="Gill Sans Nova Light"/>
              </a:rPr>
              <a:t> 24dB </a:t>
            </a:r>
            <a:r>
              <a:rPr lang="en-US" sz="2400" b="0" strike="noStrike" spc="-1">
                <a:solidFill>
                  <a:srgbClr val="543E34"/>
                </a:solidFill>
                <a:latin typeface="Gill Sans Nova Light"/>
              </a:rPr>
              <a:t>better maximum sensitivity than with the best FSK transceiver (SX1261) . </a:t>
            </a:r>
            <a:endParaRPr lang="en-IN" sz="2400" b="0" strike="noStrike" spc="-1">
              <a:latin typeface="Arial"/>
            </a:endParaRPr>
          </a:p>
          <a:p>
            <a:pPr marL="457200" indent="-457200">
              <a:lnSpc>
                <a:spcPct val="90000"/>
              </a:lnSpc>
              <a:spcBef>
                <a:spcPts val="1001"/>
              </a:spcBef>
              <a:buClr>
                <a:srgbClr val="543E34"/>
              </a:buClr>
              <a:buFont typeface="Arial"/>
              <a:buAutoNum type="arabicPeriod"/>
            </a:pPr>
            <a:r>
              <a:rPr lang="en-US" sz="2400" b="0" strike="noStrike" spc="-1">
                <a:solidFill>
                  <a:srgbClr val="543E34"/>
                </a:solidFill>
                <a:latin typeface="Gill Sans Nova Light"/>
              </a:rPr>
              <a:t>It is also noticeable that the maximum LoRa sensitivity is achieved with an extremely slow data rate of </a:t>
            </a:r>
            <a:r>
              <a:rPr lang="en-US" sz="2400" b="1" strike="noStrike" spc="-1">
                <a:solidFill>
                  <a:srgbClr val="543E34"/>
                </a:solidFill>
                <a:latin typeface="Gill Sans Nova Light"/>
              </a:rPr>
              <a:t>only 0.02 kbit / s.</a:t>
            </a:r>
            <a:endParaRPr lang="en-IN" sz="2400" b="0" strike="noStrike" spc="-1">
              <a:latin typeface="Arial"/>
            </a:endParaRPr>
          </a:p>
          <a:p>
            <a:pPr>
              <a:lnSpc>
                <a:spcPct val="90000"/>
              </a:lnSpc>
              <a:spcBef>
                <a:spcPts val="1001"/>
              </a:spcBef>
              <a:buNone/>
            </a:pPr>
            <a:endParaRPr lang="en-IN" sz="2400" b="0" strike="noStrike" spc="-1">
              <a:latin typeface="Arial"/>
            </a:endParaRPr>
          </a:p>
          <a:p>
            <a:pPr>
              <a:lnSpc>
                <a:spcPct val="90000"/>
              </a:lnSpc>
              <a:spcBef>
                <a:spcPts val="1001"/>
              </a:spcBef>
              <a:buNone/>
            </a:pPr>
            <a:endParaRPr lang="en-IN" sz="2000" b="0" strike="noStrike" spc="-1">
              <a:latin typeface="Arial"/>
            </a:endParaRPr>
          </a:p>
          <a:p>
            <a:pPr>
              <a:lnSpc>
                <a:spcPct val="90000"/>
              </a:lnSpc>
              <a:spcBef>
                <a:spcPts val="1001"/>
              </a:spcBef>
              <a:buNone/>
            </a:pPr>
            <a:endParaRPr lang="en-IN" sz="2000" b="0" strike="noStrike" spc="-1">
              <a:latin typeface="Arial"/>
            </a:endParaRPr>
          </a:p>
          <a:p>
            <a:pPr>
              <a:lnSpc>
                <a:spcPct val="90000"/>
              </a:lnSpc>
              <a:spcBef>
                <a:spcPts val="1001"/>
              </a:spcBef>
              <a:buNone/>
            </a:pPr>
            <a:endParaRPr lang="en-IN" sz="2000" b="0" strike="noStrike" spc="-1">
              <a:latin typeface="Arial"/>
            </a:endParaRPr>
          </a:p>
          <a:p>
            <a:pPr>
              <a:lnSpc>
                <a:spcPct val="90000"/>
              </a:lnSpc>
              <a:spcBef>
                <a:spcPts val="1001"/>
              </a:spcBef>
              <a:buNone/>
            </a:pPr>
            <a:endParaRPr lang="en-IN" sz="2000" b="0" strike="noStrike" spc="-1">
              <a:latin typeface="Arial"/>
            </a:endParaRPr>
          </a:p>
        </p:txBody>
      </p:sp>
      <p:sp>
        <p:nvSpPr>
          <p:cNvPr id="717" name="PlaceHolder 3"/>
          <p:cNvSpPr>
            <a:spLocks noGrp="1"/>
          </p:cNvSpPr>
          <p:nvPr>
            <p:ph type="sldNum" idx="12"/>
          </p:nvPr>
        </p:nvSpPr>
        <p:spPr>
          <a:xfrm>
            <a:off x="11353680" y="5879880"/>
            <a:ext cx="660600" cy="895320"/>
          </a:xfrm>
          <a:prstGeom prst="rect">
            <a:avLst/>
          </a:prstGeom>
          <a:noFill/>
          <a:ln w="0">
            <a:noFill/>
          </a:ln>
        </p:spPr>
        <p:txBody>
          <a:bodyPr lIns="90000" tIns="45000" rIns="90000" bIns="45000" anchor="ctr">
            <a:noAutofit/>
          </a:bodyPr>
          <a:lstStyle>
            <a:lvl1pPr algn="ctr">
              <a:lnSpc>
                <a:spcPct val="100000"/>
              </a:lnSpc>
              <a:buNone/>
              <a:defRPr lang="en-US" sz="2400" b="0" strike="noStrike" spc="-1">
                <a:solidFill>
                  <a:srgbClr val="543E34"/>
                </a:solidFill>
                <a:latin typeface="Sagona Book"/>
              </a:defRPr>
            </a:lvl1pPr>
          </a:lstStyle>
          <a:p>
            <a:pPr algn="ctr">
              <a:lnSpc>
                <a:spcPct val="100000"/>
              </a:lnSpc>
              <a:buNone/>
            </a:pPr>
            <a:fld id="{958F1788-559E-437B-A08C-13D9F8995261}" type="slidenum">
              <a:rPr lang="en-US" sz="2400" b="0" strike="noStrike" spc="-1">
                <a:solidFill>
                  <a:srgbClr val="543E34"/>
                </a:solidFill>
                <a:latin typeface="Sagona Book"/>
              </a:rPr>
              <a:t>9</a:t>
            </a:fld>
            <a:endParaRPr lang="en-IN" sz="2400" b="0" strike="noStrike" spc="-1">
              <a:latin typeface="Times New Roman"/>
            </a:endParaRPr>
          </a:p>
        </p:txBody>
      </p:sp>
      <p:pic>
        <p:nvPicPr>
          <p:cNvPr id="718" name="Picture 4"/>
          <p:cNvPicPr/>
          <p:nvPr/>
        </p:nvPicPr>
        <p:blipFill>
          <a:blip r:embed="rId3"/>
          <a:stretch/>
        </p:blipFill>
        <p:spPr>
          <a:xfrm>
            <a:off x="1441800" y="1238040"/>
            <a:ext cx="8580240" cy="25369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{D4A78562-CFBB-467D-BF9F-E7FA5F5070C1}tf11964407_win32</Template>
  <TotalTime>174</TotalTime>
  <Words>1627</Words>
  <Application>Microsoft Office PowerPoint</Application>
  <PresentationFormat>Widescreen</PresentationFormat>
  <Paragraphs>249</Paragraphs>
  <Slides>28</Slides>
  <Notes>28</Notes>
  <HiddenSlides>0</HiddenSlides>
  <MMClips>0</MMClips>
  <ScaleCrop>false</ScaleCrop>
  <HeadingPairs>
    <vt:vector size="6" baseType="variant">
      <vt:variant>
        <vt:lpstr>Fonts Used</vt:lpstr>
      </vt:variant>
      <vt:variant>
        <vt:i4>9</vt:i4>
      </vt:variant>
      <vt:variant>
        <vt:lpstr>Theme</vt:lpstr>
      </vt:variant>
      <vt:variant>
        <vt:i4>16</vt:i4>
      </vt:variant>
      <vt:variant>
        <vt:lpstr>Slide Titles</vt:lpstr>
      </vt:variant>
      <vt:variant>
        <vt:i4>28</vt:i4>
      </vt:variant>
    </vt:vector>
  </HeadingPairs>
  <TitlesOfParts>
    <vt:vector size="53" baseType="lpstr">
      <vt:lpstr>Arial</vt:lpstr>
      <vt:lpstr>Courier New</vt:lpstr>
      <vt:lpstr>Garamond</vt:lpstr>
      <vt:lpstr>Gill Sans Nova Light</vt:lpstr>
      <vt:lpstr>Sagona Book</vt:lpstr>
      <vt:lpstr>StarSymbol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 LoRaWAN   FINAL EVALS     NYPD+ Inmates </vt:lpstr>
      <vt:lpstr>agenda</vt:lpstr>
      <vt:lpstr>PROBLEM STATEMENT</vt:lpstr>
      <vt:lpstr>LoRa AND LORAWAN</vt:lpstr>
      <vt:lpstr>LoRa and LoRaWAN </vt:lpstr>
      <vt:lpstr>Working of LoRaWAN </vt:lpstr>
      <vt:lpstr>CHIRP SPREAD SPECTRUM</vt:lpstr>
      <vt:lpstr>TECHNOLOGY STACK </vt:lpstr>
      <vt:lpstr>WHY LoRa ? LoRa MODULATION vs FSK </vt:lpstr>
      <vt:lpstr>RSSI  </vt:lpstr>
      <vt:lpstr>COMPONENTS AND REQUIREMENTS</vt:lpstr>
      <vt:lpstr>COMPONENTS REQUIRED </vt:lpstr>
      <vt:lpstr>WORKING OF COMPONENTS  </vt:lpstr>
      <vt:lpstr>WORKING OF COMPONENTS  </vt:lpstr>
      <vt:lpstr>WORKING OF COMPONENTS </vt:lpstr>
      <vt:lpstr>JOIN PROCEDURE and CLASSES </vt:lpstr>
      <vt:lpstr>LoRaWAN – OTAA vs ABP</vt:lpstr>
      <vt:lpstr>LoRaWAN – JOIN PROCEDURE</vt:lpstr>
      <vt:lpstr>CLASS – A DEVICES </vt:lpstr>
      <vt:lpstr>WHY CLASS – A ? </vt:lpstr>
      <vt:lpstr>CLASS – B </vt:lpstr>
      <vt:lpstr>CLASS – A vs CLASS -B  </vt:lpstr>
      <vt:lpstr>PROGRESS SINCE MIDEVALS </vt:lpstr>
      <vt:lpstr>LOCALISATION </vt:lpstr>
      <vt:lpstr>GETTING DATA FROM GATEWAY </vt:lpstr>
      <vt:lpstr>PROBLEMS FACED and FIXES </vt:lpstr>
      <vt:lpstr>CONCLUSIONS and FUTURE SCOPE  </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LoRaWAN   Mid EVALS     NYPD+ Inmates</dc:title>
  <dc:subject/>
  <dc:creator>aniruthzlatan@outlook.com</dc:creator>
  <dc:description/>
  <cp:lastModifiedBy>Samkit Jain</cp:lastModifiedBy>
  <cp:revision>32</cp:revision>
  <dcterms:created xsi:type="dcterms:W3CDTF">2024-04-14T19:08:26Z</dcterms:created>
  <dcterms:modified xsi:type="dcterms:W3CDTF">2024-08-14T13:57:12Z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Notes">
    <vt:i4>12</vt:i4>
  </property>
  <property fmtid="{D5CDD505-2E9C-101B-9397-08002B2CF9AE}" pid="5" name="PresentationFormat">
    <vt:lpwstr>Widescreen</vt:lpwstr>
  </property>
  <property fmtid="{D5CDD505-2E9C-101B-9397-08002B2CF9AE}" pid="6" name="Slides">
    <vt:i4>12</vt:i4>
  </property>
</Properties>
</file>